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403" r:id="rId2"/>
    <p:sldId id="404" r:id="rId3"/>
    <p:sldId id="405" r:id="rId4"/>
    <p:sldId id="406" r:id="rId5"/>
    <p:sldId id="407" r:id="rId6"/>
    <p:sldId id="408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1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6" r:id="rId36"/>
    <p:sldId id="447" r:id="rId37"/>
    <p:sldId id="448" r:id="rId38"/>
    <p:sldId id="449" r:id="rId39"/>
    <p:sldId id="450" r:id="rId40"/>
    <p:sldId id="451" r:id="rId41"/>
    <p:sldId id="452" r:id="rId42"/>
    <p:sldId id="455" r:id="rId43"/>
    <p:sldId id="456" r:id="rId44"/>
    <p:sldId id="457" r:id="rId45"/>
    <p:sldId id="458" r:id="rId46"/>
    <p:sldId id="460" r:id="rId47"/>
    <p:sldId id="462" r:id="rId48"/>
    <p:sldId id="463" r:id="rId49"/>
    <p:sldId id="464" r:id="rId50"/>
    <p:sldId id="465" r:id="rId51"/>
    <p:sldId id="466" r:id="rId52"/>
    <p:sldId id="468" r:id="rId53"/>
    <p:sldId id="469" r:id="rId54"/>
    <p:sldId id="470" r:id="rId55"/>
    <p:sldId id="473" r:id="rId56"/>
    <p:sldId id="475" r:id="rId57"/>
    <p:sldId id="476" r:id="rId58"/>
    <p:sldId id="477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90" r:id="rId70"/>
    <p:sldId id="491" r:id="rId71"/>
    <p:sldId id="492" r:id="rId72"/>
    <p:sldId id="494" r:id="rId73"/>
    <p:sldId id="496" r:id="rId74"/>
    <p:sldId id="497" r:id="rId75"/>
    <p:sldId id="498" r:id="rId76"/>
    <p:sldId id="499" r:id="rId77"/>
    <p:sldId id="507" r:id="rId78"/>
    <p:sldId id="508" r:id="rId79"/>
    <p:sldId id="509" r:id="rId80"/>
    <p:sldId id="510" r:id="rId81"/>
    <p:sldId id="511" r:id="rId82"/>
    <p:sldId id="512" r:id="rId83"/>
    <p:sldId id="513" r:id="rId84"/>
    <p:sldId id="514" r:id="rId85"/>
    <p:sldId id="515" r:id="rId86"/>
    <p:sldId id="516" r:id="rId87"/>
    <p:sldId id="517" r:id="rId88"/>
    <p:sldId id="519" r:id="rId89"/>
    <p:sldId id="520" r:id="rId90"/>
    <p:sldId id="523" r:id="rId91"/>
    <p:sldId id="524" r:id="rId92"/>
    <p:sldId id="525" r:id="rId93"/>
    <p:sldId id="526" r:id="rId94"/>
    <p:sldId id="527" r:id="rId95"/>
    <p:sldId id="528" r:id="rId96"/>
    <p:sldId id="529" r:id="rId97"/>
    <p:sldId id="530" r:id="rId98"/>
    <p:sldId id="531" r:id="rId99"/>
    <p:sldId id="532" r:id="rId100"/>
    <p:sldId id="533" r:id="rId101"/>
    <p:sldId id="534" r:id="rId102"/>
    <p:sldId id="535" r:id="rId103"/>
    <p:sldId id="536" r:id="rId104"/>
    <p:sldId id="537" r:id="rId105"/>
    <p:sldId id="538" r:id="rId106"/>
    <p:sldId id="539" r:id="rId107"/>
    <p:sldId id="542" r:id="rId108"/>
    <p:sldId id="543" r:id="rId109"/>
    <p:sldId id="544" r:id="rId110"/>
    <p:sldId id="545" r:id="rId111"/>
    <p:sldId id="546" r:id="rId112"/>
    <p:sldId id="547" r:id="rId113"/>
    <p:sldId id="548" r:id="rId114"/>
    <p:sldId id="549" r:id="rId11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4" autoAdjust="0"/>
  </p:normalViewPr>
  <p:slideViewPr>
    <p:cSldViewPr>
      <p:cViewPr varScale="1">
        <p:scale>
          <a:sx n="85" d="100"/>
          <a:sy n="85" d="100"/>
        </p:scale>
        <p:origin x="13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wei Feng" userId="7ccb823d-39a0-4818-a884-4e9b395a4d94" providerId="ADAL" clId="{28A17942-5F7B-4C35-96F3-B799830F5EF3}"/>
    <pc:docChg chg="undo custSel delSld modSld">
      <pc:chgData name="Siwei Feng" userId="7ccb823d-39a0-4818-a884-4e9b395a4d94" providerId="ADAL" clId="{28A17942-5F7B-4C35-96F3-B799830F5EF3}" dt="2023-12-04T01:58:58.072" v="374" actId="47"/>
      <pc:docMkLst>
        <pc:docMk/>
      </pc:docMkLst>
      <pc:sldChg chg="addSp modSp mod">
        <pc:chgData name="Siwei Feng" userId="7ccb823d-39a0-4818-a884-4e9b395a4d94" providerId="ADAL" clId="{28A17942-5F7B-4C35-96F3-B799830F5EF3}" dt="2023-12-04T01:27:20.564" v="180" actId="692"/>
        <pc:sldMkLst>
          <pc:docMk/>
          <pc:sldMk cId="0" sldId="439"/>
        </pc:sldMkLst>
        <pc:spChg chg="mod">
          <ac:chgData name="Siwei Feng" userId="7ccb823d-39a0-4818-a884-4e9b395a4d94" providerId="ADAL" clId="{28A17942-5F7B-4C35-96F3-B799830F5EF3}" dt="2023-12-04T01:24:19.955" v="121" actId="20577"/>
          <ac:spMkLst>
            <pc:docMk/>
            <pc:sldMk cId="0" sldId="439"/>
            <ac:spMk id="3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24:07.007" v="118" actId="14100"/>
          <ac:spMkLst>
            <pc:docMk/>
            <pc:sldMk cId="0" sldId="439"/>
            <ac:spMk id="5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27:05.012" v="179" actId="207"/>
          <ac:spMkLst>
            <pc:docMk/>
            <pc:sldMk cId="0" sldId="439"/>
            <ac:spMk id="12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27:20.564" v="180" actId="692"/>
          <ac:spMkLst>
            <pc:docMk/>
            <pc:sldMk cId="0" sldId="439"/>
            <ac:spMk id="14" creationId="{00000000-0000-0000-0000-000000000000}"/>
          </ac:spMkLst>
        </pc:spChg>
        <pc:spChg chg="add mod">
          <ac:chgData name="Siwei Feng" userId="7ccb823d-39a0-4818-a884-4e9b395a4d94" providerId="ADAL" clId="{28A17942-5F7B-4C35-96F3-B799830F5EF3}" dt="2023-12-04T01:26:53.330" v="177" actId="207"/>
          <ac:spMkLst>
            <pc:docMk/>
            <pc:sldMk cId="0" sldId="439"/>
            <ac:spMk id="15" creationId="{8457D2A7-117F-4BAA-8819-A8B3DD70C8A8}"/>
          </ac:spMkLst>
        </pc:spChg>
      </pc:sldChg>
      <pc:sldChg chg="modSp mod">
        <pc:chgData name="Siwei Feng" userId="7ccb823d-39a0-4818-a884-4e9b395a4d94" providerId="ADAL" clId="{28A17942-5F7B-4C35-96F3-B799830F5EF3}" dt="2023-12-04T01:27:28.563" v="181" actId="207"/>
        <pc:sldMkLst>
          <pc:docMk/>
          <pc:sldMk cId="0" sldId="440"/>
        </pc:sldMkLst>
        <pc:spChg chg="mod">
          <ac:chgData name="Siwei Feng" userId="7ccb823d-39a0-4818-a884-4e9b395a4d94" providerId="ADAL" clId="{28A17942-5F7B-4C35-96F3-B799830F5EF3}" dt="2023-12-04T01:27:28.563" v="181" actId="207"/>
          <ac:spMkLst>
            <pc:docMk/>
            <pc:sldMk cId="0" sldId="440"/>
            <ac:spMk id="33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30:29.295" v="190" actId="207"/>
        <pc:sldMkLst>
          <pc:docMk/>
          <pc:sldMk cId="0" sldId="443"/>
        </pc:sldMkLst>
        <pc:spChg chg="mod">
          <ac:chgData name="Siwei Feng" userId="7ccb823d-39a0-4818-a884-4e9b395a4d94" providerId="ADAL" clId="{28A17942-5F7B-4C35-96F3-B799830F5EF3}" dt="2023-12-04T01:30:24.016" v="189" actId="207"/>
          <ac:spMkLst>
            <pc:docMk/>
            <pc:sldMk cId="0" sldId="443"/>
            <ac:spMk id="3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0:29.295" v="190" actId="207"/>
          <ac:spMkLst>
            <pc:docMk/>
            <pc:sldMk cId="0" sldId="443"/>
            <ac:spMk id="35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0:18.066" v="188" actId="207"/>
          <ac:spMkLst>
            <pc:docMk/>
            <pc:sldMk cId="0" sldId="443"/>
            <ac:spMk id="36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34:07.372" v="246" actId="207"/>
        <pc:sldMkLst>
          <pc:docMk/>
          <pc:sldMk cId="0" sldId="444"/>
        </pc:sldMkLst>
        <pc:spChg chg="mod">
          <ac:chgData name="Siwei Feng" userId="7ccb823d-39a0-4818-a884-4e9b395a4d94" providerId="ADAL" clId="{28A17942-5F7B-4C35-96F3-B799830F5EF3}" dt="2023-12-04T01:33:36.540" v="226" actId="207"/>
          <ac:spMkLst>
            <pc:docMk/>
            <pc:sldMk cId="0" sldId="444"/>
            <ac:spMk id="31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12.307" v="215" actId="207"/>
          <ac:spMkLst>
            <pc:docMk/>
            <pc:sldMk cId="0" sldId="444"/>
            <ac:spMk id="36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2:43.805" v="210" actId="207"/>
          <ac:spMkLst>
            <pc:docMk/>
            <pc:sldMk cId="0" sldId="444"/>
            <ac:spMk id="37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15.184" v="216" actId="207"/>
          <ac:spMkLst>
            <pc:docMk/>
            <pc:sldMk cId="0" sldId="444"/>
            <ac:spMk id="45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2:46.497" v="211" actId="207"/>
          <ac:spMkLst>
            <pc:docMk/>
            <pc:sldMk cId="0" sldId="444"/>
            <ac:spMk id="46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2:50.214" v="212" actId="207"/>
          <ac:spMkLst>
            <pc:docMk/>
            <pc:sldMk cId="0" sldId="444"/>
            <ac:spMk id="47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50.500" v="238" actId="20577"/>
          <ac:spMkLst>
            <pc:docMk/>
            <pc:sldMk cId="0" sldId="444"/>
            <ac:spMk id="48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55.499" v="244" actId="20577"/>
          <ac:spMkLst>
            <pc:docMk/>
            <pc:sldMk cId="0" sldId="444"/>
            <ac:spMk id="49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24.045" v="218" actId="207"/>
          <ac:spMkLst>
            <pc:docMk/>
            <pc:sldMk cId="0" sldId="444"/>
            <ac:spMk id="51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4:02.553" v="245" actId="207"/>
          <ac:spMkLst>
            <pc:docMk/>
            <pc:sldMk cId="0" sldId="444"/>
            <ac:spMk id="56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4:07.372" v="246" actId="207"/>
          <ac:spMkLst>
            <pc:docMk/>
            <pc:sldMk cId="0" sldId="444"/>
            <ac:spMk id="57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3:46.646" v="232" actId="20577"/>
          <ac:spMkLst>
            <pc:docMk/>
            <pc:sldMk cId="0" sldId="444"/>
            <ac:spMk id="61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36:41.649" v="277" actId="14100"/>
        <pc:sldMkLst>
          <pc:docMk/>
          <pc:sldMk cId="0" sldId="447"/>
        </pc:sldMkLst>
        <pc:spChg chg="mod">
          <ac:chgData name="Siwei Feng" userId="7ccb823d-39a0-4818-a884-4e9b395a4d94" providerId="ADAL" clId="{28A17942-5F7B-4C35-96F3-B799830F5EF3}" dt="2023-12-04T01:35:43.722" v="276" actId="207"/>
          <ac:spMkLst>
            <pc:docMk/>
            <pc:sldMk cId="0" sldId="447"/>
            <ac:spMk id="5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5:31.473" v="272" actId="207"/>
          <ac:spMkLst>
            <pc:docMk/>
            <pc:sldMk cId="0" sldId="447"/>
            <ac:spMk id="55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5:35.328" v="274" actId="207"/>
          <ac:spMkLst>
            <pc:docMk/>
            <pc:sldMk cId="0" sldId="447"/>
            <ac:spMk id="56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5:32.403" v="273" actId="1076"/>
          <ac:spMkLst>
            <pc:docMk/>
            <pc:sldMk cId="0" sldId="447"/>
            <ac:spMk id="58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6:41.649" v="277" actId="14100"/>
          <ac:spMkLst>
            <pc:docMk/>
            <pc:sldMk cId="0" sldId="447"/>
            <ac:spMk id="63" creationId="{00000000-0000-0000-0000-000000000000}"/>
          </ac:spMkLst>
        </pc:spChg>
      </pc:sldChg>
      <pc:sldChg chg="addSp delSp modSp mod">
        <pc:chgData name="Siwei Feng" userId="7ccb823d-39a0-4818-a884-4e9b395a4d94" providerId="ADAL" clId="{28A17942-5F7B-4C35-96F3-B799830F5EF3}" dt="2023-12-04T01:40:32.493" v="314" actId="478"/>
        <pc:sldMkLst>
          <pc:docMk/>
          <pc:sldMk cId="0" sldId="448"/>
        </pc:sldMkLst>
        <pc:spChg chg="add del">
          <ac:chgData name="Siwei Feng" userId="7ccb823d-39a0-4818-a884-4e9b395a4d94" providerId="ADAL" clId="{28A17942-5F7B-4C35-96F3-B799830F5EF3}" dt="2023-12-04T01:40:32.493" v="314" actId="478"/>
          <ac:spMkLst>
            <pc:docMk/>
            <pc:sldMk cId="0" sldId="448"/>
            <ac:spMk id="40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40:29.916" v="312" actId="478"/>
          <ac:spMkLst>
            <pc:docMk/>
            <pc:sldMk cId="0" sldId="448"/>
            <ac:spMk id="41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7:04.354" v="281" actId="478"/>
          <ac:spMkLst>
            <pc:docMk/>
            <pc:sldMk cId="0" sldId="448"/>
            <ac:spMk id="42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7:03.460" v="280" actId="478"/>
          <ac:spMkLst>
            <pc:docMk/>
            <pc:sldMk cId="0" sldId="448"/>
            <ac:spMk id="43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0:25.609" v="311" actId="122"/>
          <ac:spMkLst>
            <pc:docMk/>
            <pc:sldMk cId="0" sldId="448"/>
            <ac:spMk id="70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7:27.445" v="302" actId="14100"/>
          <ac:spMkLst>
            <pc:docMk/>
            <pc:sldMk cId="0" sldId="448"/>
            <ac:spMk id="72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7:33.942" v="309" actId="14100"/>
          <ac:spMkLst>
            <pc:docMk/>
            <pc:sldMk cId="0" sldId="448"/>
            <ac:spMk id="7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37:17.419" v="295" actId="20577"/>
          <ac:spMkLst>
            <pc:docMk/>
            <pc:sldMk cId="0" sldId="448"/>
            <ac:spMk id="76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6:59.629" v="278" actId="478"/>
          <ac:spMkLst>
            <pc:docMk/>
            <pc:sldMk cId="0" sldId="448"/>
            <ac:spMk id="77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7:00.699" v="279" actId="478"/>
          <ac:spMkLst>
            <pc:docMk/>
            <pc:sldMk cId="0" sldId="448"/>
            <ac:spMk id="79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7:07.879" v="283" actId="478"/>
          <ac:spMkLst>
            <pc:docMk/>
            <pc:sldMk cId="0" sldId="448"/>
            <ac:spMk id="85" creationId="{00000000-0000-0000-0000-000000000000}"/>
          </ac:spMkLst>
        </pc:spChg>
        <pc:spChg chg="del">
          <ac:chgData name="Siwei Feng" userId="7ccb823d-39a0-4818-a884-4e9b395a4d94" providerId="ADAL" clId="{28A17942-5F7B-4C35-96F3-B799830F5EF3}" dt="2023-12-04T01:37:07.053" v="282" actId="478"/>
          <ac:spMkLst>
            <pc:docMk/>
            <pc:sldMk cId="0" sldId="448"/>
            <ac:spMk id="86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42:53.687" v="340" actId="207"/>
        <pc:sldMkLst>
          <pc:docMk/>
          <pc:sldMk cId="0" sldId="460"/>
        </pc:sldMkLst>
        <pc:spChg chg="mod">
          <ac:chgData name="Siwei Feng" userId="7ccb823d-39a0-4818-a884-4e9b395a4d94" providerId="ADAL" clId="{28A17942-5F7B-4C35-96F3-B799830F5EF3}" dt="2023-12-04T01:42:15.605" v="331" actId="207"/>
          <ac:spMkLst>
            <pc:docMk/>
            <pc:sldMk cId="0" sldId="460"/>
            <ac:spMk id="53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40.962" v="337" actId="207"/>
          <ac:spMkLst>
            <pc:docMk/>
            <pc:sldMk cId="0" sldId="460"/>
            <ac:spMk id="5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44.339" v="338" actId="207"/>
          <ac:spMkLst>
            <pc:docMk/>
            <pc:sldMk cId="0" sldId="460"/>
            <ac:spMk id="55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18.971" v="332" actId="207"/>
          <ac:spMkLst>
            <pc:docMk/>
            <pc:sldMk cId="0" sldId="460"/>
            <ac:spMk id="6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53.687" v="340" actId="207"/>
          <ac:spMkLst>
            <pc:docMk/>
            <pc:sldMk cId="0" sldId="460"/>
            <ac:spMk id="10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37.634" v="336" actId="207"/>
          <ac:spMkLst>
            <pc:docMk/>
            <pc:sldMk cId="0" sldId="460"/>
            <ac:spMk id="106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2:47.543" v="339" actId="207"/>
          <ac:spMkLst>
            <pc:docMk/>
            <pc:sldMk cId="0" sldId="460"/>
            <ac:spMk id="107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44:54.296" v="370" actId="207"/>
        <pc:sldMkLst>
          <pc:docMk/>
          <pc:sldMk cId="0" sldId="468"/>
        </pc:sldMkLst>
        <pc:spChg chg="mod">
          <ac:chgData name="Siwei Feng" userId="7ccb823d-39a0-4818-a884-4e9b395a4d94" providerId="ADAL" clId="{28A17942-5F7B-4C35-96F3-B799830F5EF3}" dt="2023-12-04T01:44:46" v="368" actId="207"/>
          <ac:spMkLst>
            <pc:docMk/>
            <pc:sldMk cId="0" sldId="468"/>
            <ac:spMk id="52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4:50.623" v="369" actId="207"/>
          <ac:spMkLst>
            <pc:docMk/>
            <pc:sldMk cId="0" sldId="468"/>
            <ac:spMk id="53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4:54.296" v="370" actId="207"/>
          <ac:spMkLst>
            <pc:docMk/>
            <pc:sldMk cId="0" sldId="468"/>
            <ac:spMk id="54" creationId="{00000000-0000-0000-0000-000000000000}"/>
          </ac:spMkLst>
        </pc:spChg>
        <pc:spChg chg="mod">
          <ac:chgData name="Siwei Feng" userId="7ccb823d-39a0-4818-a884-4e9b395a4d94" providerId="ADAL" clId="{28A17942-5F7B-4C35-96F3-B799830F5EF3}" dt="2023-12-04T01:44:43.331" v="367" actId="207"/>
          <ac:spMkLst>
            <pc:docMk/>
            <pc:sldMk cId="0" sldId="468"/>
            <ac:spMk id="61" creationId="{00000000-0000-0000-0000-000000000000}"/>
          </ac:spMkLst>
        </pc:spChg>
      </pc:sldChg>
      <pc:sldChg chg="modSp mod">
        <pc:chgData name="Siwei Feng" userId="7ccb823d-39a0-4818-a884-4e9b395a4d94" providerId="ADAL" clId="{28A17942-5F7B-4C35-96F3-B799830F5EF3}" dt="2023-12-04T01:46:07.926" v="373" actId="1076"/>
        <pc:sldMkLst>
          <pc:docMk/>
          <pc:sldMk cId="0" sldId="480"/>
        </pc:sldMkLst>
        <pc:spChg chg="mod">
          <ac:chgData name="Siwei Feng" userId="7ccb823d-39a0-4818-a884-4e9b395a4d94" providerId="ADAL" clId="{28A17942-5F7B-4C35-96F3-B799830F5EF3}" dt="2023-12-04T01:46:07.926" v="373" actId="1076"/>
          <ac:spMkLst>
            <pc:docMk/>
            <pc:sldMk cId="0" sldId="480"/>
            <ac:spMk id="2" creationId="{00000000-0000-0000-0000-000000000000}"/>
          </ac:spMkLst>
        </pc:spChg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0"/>
        </pc:sldMkLst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1"/>
        </pc:sldMkLst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2"/>
        </pc:sldMkLst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3"/>
        </pc:sldMkLst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4"/>
        </pc:sldMkLst>
      </pc:sldChg>
      <pc:sldChg chg="del">
        <pc:chgData name="Siwei Feng" userId="7ccb823d-39a0-4818-a884-4e9b395a4d94" providerId="ADAL" clId="{28A17942-5F7B-4C35-96F3-B799830F5EF3}" dt="2023-12-04T01:58:58.072" v="374" actId="47"/>
        <pc:sldMkLst>
          <pc:docMk/>
          <pc:sldMk cId="0" sldId="555"/>
        </pc:sldMkLst>
      </pc:sldChg>
    </pc:docChg>
  </pc:docChgLst>
  <pc:docChgLst>
    <pc:chgData name="Siwei Feng" userId="7ccb823d-39a0-4818-a884-4e9b395a4d94" providerId="ADAL" clId="{C203BA57-EEA5-4048-8A36-F7FE376BEC07}"/>
    <pc:docChg chg="undo delSld modSld">
      <pc:chgData name="Siwei Feng" userId="7ccb823d-39a0-4818-a884-4e9b395a4d94" providerId="ADAL" clId="{C203BA57-EEA5-4048-8A36-F7FE376BEC07}" dt="2024-05-26T06:26:35.138" v="158" actId="47"/>
      <pc:docMkLst>
        <pc:docMk/>
      </pc:docMkLst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5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5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5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6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7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6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5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6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7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7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5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6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7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8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5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6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29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0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0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0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0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0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1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1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0" sldId="312"/>
        </pc:sldMkLst>
      </pc:sldChg>
      <pc:sldChg chg="addSp delSp modSp mod">
        <pc:chgData name="Siwei Feng" userId="7ccb823d-39a0-4818-a884-4e9b395a4d94" providerId="ADAL" clId="{C203BA57-EEA5-4048-8A36-F7FE376BEC07}" dt="2024-05-26T05:47:11.615" v="153" actId="207"/>
        <pc:sldMkLst>
          <pc:docMk/>
          <pc:sldMk cId="0" sldId="451"/>
        </pc:sldMkLst>
        <pc:spChg chg="mod">
          <ac:chgData name="Siwei Feng" userId="7ccb823d-39a0-4818-a884-4e9b395a4d94" providerId="ADAL" clId="{C203BA57-EEA5-4048-8A36-F7FE376BEC07}" dt="2024-05-26T05:47:11.615" v="153" actId="207"/>
          <ac:spMkLst>
            <pc:docMk/>
            <pc:sldMk cId="0" sldId="451"/>
            <ac:spMk id="23" creationId="{00000000-0000-0000-0000-000000000000}"/>
          </ac:spMkLst>
        </pc:spChg>
        <pc:spChg chg="mod">
          <ac:chgData name="Siwei Feng" userId="7ccb823d-39a0-4818-a884-4e9b395a4d94" providerId="ADAL" clId="{C203BA57-EEA5-4048-8A36-F7FE376BEC07}" dt="2024-05-26T05:46:59.589" v="152"/>
          <ac:spMkLst>
            <pc:docMk/>
            <pc:sldMk cId="0" sldId="451"/>
            <ac:spMk id="26" creationId="{00000000-0000-0000-0000-000000000000}"/>
          </ac:spMkLst>
        </pc:spChg>
        <pc:spChg chg="mod">
          <ac:chgData name="Siwei Feng" userId="7ccb823d-39a0-4818-a884-4e9b395a4d94" providerId="ADAL" clId="{C203BA57-EEA5-4048-8A36-F7FE376BEC07}" dt="2024-05-26T05:45:26.619" v="112"/>
          <ac:spMkLst>
            <pc:docMk/>
            <pc:sldMk cId="0" sldId="451"/>
            <ac:spMk id="27" creationId="{00000000-0000-0000-0000-000000000000}"/>
          </ac:spMkLst>
        </pc:spChg>
        <pc:spChg chg="add del mod">
          <ac:chgData name="Siwei Feng" userId="7ccb823d-39a0-4818-a884-4e9b395a4d94" providerId="ADAL" clId="{C203BA57-EEA5-4048-8A36-F7FE376BEC07}" dt="2024-05-26T05:45:04.217" v="81"/>
          <ac:spMkLst>
            <pc:docMk/>
            <pc:sldMk cId="0" sldId="451"/>
            <ac:spMk id="28" creationId="{00000000-0000-0000-0000-000000000000}"/>
          </ac:spMkLst>
        </pc:spChg>
      </pc:sldChg>
      <pc:sldChg chg="modSp mod">
        <pc:chgData name="Siwei Feng" userId="7ccb823d-39a0-4818-a884-4e9b395a4d94" providerId="ADAL" clId="{C203BA57-EEA5-4048-8A36-F7FE376BEC07}" dt="2024-05-26T06:05:17.964" v="155" actId="20577"/>
        <pc:sldMkLst>
          <pc:docMk/>
          <pc:sldMk cId="0" sldId="468"/>
        </pc:sldMkLst>
        <pc:spChg chg="mod">
          <ac:chgData name="Siwei Feng" userId="7ccb823d-39a0-4818-a884-4e9b395a4d94" providerId="ADAL" clId="{C203BA57-EEA5-4048-8A36-F7FE376BEC07}" dt="2024-05-26T06:05:17.964" v="155" actId="20577"/>
          <ac:spMkLst>
            <pc:docMk/>
            <pc:sldMk cId="0" sldId="468"/>
            <ac:spMk id="2" creationId="{00000000-0000-0000-0000-000000000000}"/>
          </ac:spMkLst>
        </pc:spChg>
      </pc:sldChg>
      <pc:sldChg chg="del">
        <pc:chgData name="Siwei Feng" userId="7ccb823d-39a0-4818-a884-4e9b395a4d94" providerId="ADAL" clId="{C203BA57-EEA5-4048-8A36-F7FE376BEC07}" dt="2024-05-26T06:09:07.679" v="156" actId="47"/>
        <pc:sldMkLst>
          <pc:docMk/>
          <pc:sldMk cId="0" sldId="489"/>
        </pc:sldMkLst>
      </pc:sldChg>
      <pc:sldChg chg="del">
        <pc:chgData name="Siwei Feng" userId="7ccb823d-39a0-4818-a884-4e9b395a4d94" providerId="ADAL" clId="{C203BA57-EEA5-4048-8A36-F7FE376BEC07}" dt="2024-05-26T06:26:31.640" v="157" actId="47"/>
        <pc:sldMkLst>
          <pc:docMk/>
          <pc:sldMk cId="0" sldId="521"/>
        </pc:sldMkLst>
      </pc:sldChg>
      <pc:sldChg chg="del">
        <pc:chgData name="Siwei Feng" userId="7ccb823d-39a0-4818-a884-4e9b395a4d94" providerId="ADAL" clId="{C203BA57-EEA5-4048-8A36-F7FE376BEC07}" dt="2024-05-26T06:26:35.138" v="158" actId="47"/>
        <pc:sldMkLst>
          <pc:docMk/>
          <pc:sldMk cId="0" sldId="52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3032684972" sldId="558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2953121807" sldId="559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1057210911" sldId="560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4276489542" sldId="561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3729732808" sldId="562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557585211" sldId="563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175671846" sldId="564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3685046070" sldId="565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1420253283" sldId="566"/>
        </pc:sldMkLst>
      </pc:sldChg>
      <pc:sldChg chg="del">
        <pc:chgData name="Siwei Feng" userId="7ccb823d-39a0-4818-a884-4e9b395a4d94" providerId="ADAL" clId="{C203BA57-EEA5-4048-8A36-F7FE376BEC07}" dt="2024-05-26T04:44:22.072" v="0" actId="47"/>
        <pc:sldMkLst>
          <pc:docMk/>
          <pc:sldMk cId="172125066" sldId="567"/>
        </pc:sldMkLst>
      </pc:sldChg>
    </pc:docChg>
  </pc:docChgLst>
  <pc:docChgLst>
    <pc:chgData name="Siwei Feng" userId="7ccb823d-39a0-4818-a884-4e9b395a4d94" providerId="ADAL" clId="{4215F58B-39BE-42EE-8AFD-E095A3F2298B}"/>
    <pc:docChg chg="undo custSel modSld">
      <pc:chgData name="Siwei Feng" userId="7ccb823d-39a0-4818-a884-4e9b395a4d94" providerId="ADAL" clId="{4215F58B-39BE-42EE-8AFD-E095A3F2298B}" dt="2025-06-12T00:11:41.319" v="7" actId="20577"/>
      <pc:docMkLst>
        <pc:docMk/>
      </pc:docMkLst>
      <pc:sldChg chg="modSp mod">
        <pc:chgData name="Siwei Feng" userId="7ccb823d-39a0-4818-a884-4e9b395a4d94" providerId="ADAL" clId="{4215F58B-39BE-42EE-8AFD-E095A3F2298B}" dt="2025-06-12T00:11:41.319" v="7" actId="20577"/>
        <pc:sldMkLst>
          <pc:docMk/>
          <pc:sldMk cId="0" sldId="416"/>
        </pc:sldMkLst>
        <pc:spChg chg="mod">
          <ac:chgData name="Siwei Feng" userId="7ccb823d-39a0-4818-a884-4e9b395a4d94" providerId="ADAL" clId="{4215F58B-39BE-42EE-8AFD-E095A3F2298B}" dt="2025-06-12T00:10:48.035" v="0" actId="20577"/>
          <ac:spMkLst>
            <pc:docMk/>
            <pc:sldMk cId="0" sldId="416"/>
            <ac:spMk id="50" creationId="{00000000-0000-0000-0000-000000000000}"/>
          </ac:spMkLst>
        </pc:spChg>
        <pc:spChg chg="mod">
          <ac:chgData name="Siwei Feng" userId="7ccb823d-39a0-4818-a884-4e9b395a4d94" providerId="ADAL" clId="{4215F58B-39BE-42EE-8AFD-E095A3F2298B}" dt="2025-06-12T00:11:41.319" v="7" actId="20577"/>
          <ac:spMkLst>
            <pc:docMk/>
            <pc:sldMk cId="0" sldId="416"/>
            <ac:spMk id="52" creationId="{00000000-0000-0000-0000-000000000000}"/>
          </ac:spMkLst>
        </pc:spChg>
      </pc:sldChg>
      <pc:sldChg chg="modSp mod">
        <pc:chgData name="Siwei Feng" userId="7ccb823d-39a0-4818-a884-4e9b395a4d94" providerId="ADAL" clId="{4215F58B-39BE-42EE-8AFD-E095A3F2298B}" dt="2025-06-12T00:11:37.538" v="5" actId="1076"/>
        <pc:sldMkLst>
          <pc:docMk/>
          <pc:sldMk cId="0" sldId="419"/>
        </pc:sldMkLst>
        <pc:spChg chg="mod">
          <ac:chgData name="Siwei Feng" userId="7ccb823d-39a0-4818-a884-4e9b395a4d94" providerId="ADAL" clId="{4215F58B-39BE-42EE-8AFD-E095A3F2298B}" dt="2025-06-12T00:11:37.538" v="5" actId="1076"/>
          <ac:spMkLst>
            <pc:docMk/>
            <pc:sldMk cId="0" sldId="419"/>
            <ac:spMk id="219" creationId="{00000000-0000-0000-0000-000000000000}"/>
          </ac:spMkLst>
        </pc:spChg>
        <pc:spChg chg="mod">
          <ac:chgData name="Siwei Feng" userId="7ccb823d-39a0-4818-a884-4e9b395a4d94" providerId="ADAL" clId="{4215F58B-39BE-42EE-8AFD-E095A3F2298B}" dt="2025-06-12T00:11:36.167" v="4" actId="1076"/>
          <ac:spMkLst>
            <pc:docMk/>
            <pc:sldMk cId="0" sldId="419"/>
            <ac:spMk id="247" creationId="{00000000-0000-0000-0000-000000000000}"/>
          </ac:spMkLst>
        </pc:spChg>
      </pc:sldChg>
    </pc:docChg>
  </pc:docChgLst>
  <pc:docChgLst>
    <pc:chgData name="Siwei Feng" userId="7ccb823d-39a0-4818-a884-4e9b395a4d94" providerId="ADAL" clId="{31C13E9D-49E4-4FB1-82B0-33AFB15B758F}"/>
    <pc:docChg chg="undo custSel addSld delSld modSld">
      <pc:chgData name="Siwei Feng" userId="7ccb823d-39a0-4818-a884-4e9b395a4d94" providerId="ADAL" clId="{31C13E9D-49E4-4FB1-82B0-33AFB15B758F}" dt="2023-12-03T12:57:27.516" v="212" actId="1076"/>
      <pc:docMkLst>
        <pc:docMk/>
      </pc:docMkLst>
      <pc:sldChg chg="del">
        <pc:chgData name="Siwei Feng" userId="7ccb823d-39a0-4818-a884-4e9b395a4d94" providerId="ADAL" clId="{31C13E9D-49E4-4FB1-82B0-33AFB15B758F}" dt="2023-12-03T12:10:08.450" v="0" actId="47"/>
        <pc:sldMkLst>
          <pc:docMk/>
          <pc:sldMk cId="0" sldId="256"/>
        </pc:sldMkLst>
      </pc:sldChg>
      <pc:sldChg chg="del">
        <pc:chgData name="Siwei Feng" userId="7ccb823d-39a0-4818-a884-4e9b395a4d94" providerId="ADAL" clId="{31C13E9D-49E4-4FB1-82B0-33AFB15B758F}" dt="2023-12-03T12:18:41.374" v="1" actId="47"/>
        <pc:sldMkLst>
          <pc:docMk/>
          <pc:sldMk cId="0" sldId="257"/>
        </pc:sldMkLst>
      </pc:sldChg>
      <pc:sldChg chg="modSp mod">
        <pc:chgData name="Siwei Feng" userId="7ccb823d-39a0-4818-a884-4e9b395a4d94" providerId="ADAL" clId="{31C13E9D-49E4-4FB1-82B0-33AFB15B758F}" dt="2023-12-03T12:57:27.516" v="212" actId="1076"/>
        <pc:sldMkLst>
          <pc:docMk/>
          <pc:sldMk cId="0" sldId="259"/>
        </pc:sldMkLst>
        <pc:spChg chg="mod">
          <ac:chgData name="Siwei Feng" userId="7ccb823d-39a0-4818-a884-4e9b395a4d94" providerId="ADAL" clId="{31C13E9D-49E4-4FB1-82B0-33AFB15B758F}" dt="2023-12-03T12:57:27.516" v="212" actId="1076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Siwei Feng" userId="7ccb823d-39a0-4818-a884-4e9b395a4d94" providerId="ADAL" clId="{31C13E9D-49E4-4FB1-82B0-33AFB15B758F}" dt="2023-12-03T12:30:47.456" v="5" actId="14100"/>
        <pc:sldMkLst>
          <pc:docMk/>
          <pc:sldMk cId="0" sldId="292"/>
        </pc:sldMkLst>
        <pc:spChg chg="mod">
          <ac:chgData name="Siwei Feng" userId="7ccb823d-39a0-4818-a884-4e9b395a4d94" providerId="ADAL" clId="{31C13E9D-49E4-4FB1-82B0-33AFB15B758F}" dt="2023-12-03T12:30:42.045" v="4" actId="14100"/>
          <ac:spMkLst>
            <pc:docMk/>
            <pc:sldMk cId="0" sldId="292"/>
            <ac:spMk id="38" creationId="{00000000-0000-0000-0000-000000000000}"/>
          </ac:spMkLst>
        </pc:spChg>
        <pc:spChg chg="mod">
          <ac:chgData name="Siwei Feng" userId="7ccb823d-39a0-4818-a884-4e9b395a4d94" providerId="ADAL" clId="{31C13E9D-49E4-4FB1-82B0-33AFB15B758F}" dt="2023-12-03T12:30:47.456" v="5" actId="14100"/>
          <ac:spMkLst>
            <pc:docMk/>
            <pc:sldMk cId="0" sldId="292"/>
            <ac:spMk id="41" creationId="{00000000-0000-0000-0000-000000000000}"/>
          </ac:spMkLst>
        </pc:spChg>
      </pc:sldChg>
      <pc:sldChg chg="del">
        <pc:chgData name="Siwei Feng" userId="7ccb823d-39a0-4818-a884-4e9b395a4d94" providerId="ADAL" clId="{31C13E9D-49E4-4FB1-82B0-33AFB15B758F}" dt="2023-12-03T12:31:19.520" v="6" actId="47"/>
        <pc:sldMkLst>
          <pc:docMk/>
          <pc:sldMk cId="0" sldId="297"/>
        </pc:sldMkLst>
      </pc:sldChg>
      <pc:sldChg chg="addSp delSp modSp mod">
        <pc:chgData name="Siwei Feng" userId="7ccb823d-39a0-4818-a884-4e9b395a4d94" providerId="ADAL" clId="{31C13E9D-49E4-4FB1-82B0-33AFB15B758F}" dt="2023-12-03T12:37:11.347" v="35" actId="1076"/>
        <pc:sldMkLst>
          <pc:docMk/>
          <pc:sldMk cId="0" sldId="299"/>
        </pc:sldMkLst>
        <pc:spChg chg="mod">
          <ac:chgData name="Siwei Feng" userId="7ccb823d-39a0-4818-a884-4e9b395a4d94" providerId="ADAL" clId="{31C13E9D-49E4-4FB1-82B0-33AFB15B758F}" dt="2023-12-03T12:37:06.192" v="32" actId="1076"/>
          <ac:spMkLst>
            <pc:docMk/>
            <pc:sldMk cId="0" sldId="299"/>
            <ac:spMk id="5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34.840" v="10" actId="478"/>
          <ac:spMkLst>
            <pc:docMk/>
            <pc:sldMk cId="0" sldId="299"/>
            <ac:spMk id="6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29.973" v="7" actId="478"/>
          <ac:spMkLst>
            <pc:docMk/>
            <pc:sldMk cId="0" sldId="299"/>
            <ac:spMk id="7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42.556" v="18" actId="478"/>
          <ac:spMkLst>
            <pc:docMk/>
            <pc:sldMk cId="0" sldId="299"/>
            <ac:spMk id="8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41.859" v="17" actId="478"/>
          <ac:spMkLst>
            <pc:docMk/>
            <pc:sldMk cId="0" sldId="299"/>
            <ac:spMk id="9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38.334" v="13" actId="478"/>
          <ac:spMkLst>
            <pc:docMk/>
            <pc:sldMk cId="0" sldId="299"/>
            <ac:spMk id="10" creationId="{00000000-0000-0000-0000-000000000000}"/>
          </ac:spMkLst>
        </pc:spChg>
        <pc:spChg chg="del mod">
          <ac:chgData name="Siwei Feng" userId="7ccb823d-39a0-4818-a884-4e9b395a4d94" providerId="ADAL" clId="{31C13E9D-49E4-4FB1-82B0-33AFB15B758F}" dt="2023-12-03T12:34:39.543" v="14" actId="478"/>
          <ac:spMkLst>
            <pc:docMk/>
            <pc:sldMk cId="0" sldId="299"/>
            <ac:spMk id="11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40.895" v="16" actId="478"/>
          <ac:spMkLst>
            <pc:docMk/>
            <pc:sldMk cId="0" sldId="299"/>
            <ac:spMk id="12" creationId="{00000000-0000-0000-0000-000000000000}"/>
          </ac:spMkLst>
        </pc:spChg>
        <pc:spChg chg="del">
          <ac:chgData name="Siwei Feng" userId="7ccb823d-39a0-4818-a884-4e9b395a4d94" providerId="ADAL" clId="{31C13E9D-49E4-4FB1-82B0-33AFB15B758F}" dt="2023-12-03T12:34:40.354" v="15" actId="478"/>
          <ac:spMkLst>
            <pc:docMk/>
            <pc:sldMk cId="0" sldId="299"/>
            <ac:spMk id="13" creationId="{00000000-0000-0000-0000-000000000000}"/>
          </ac:spMkLst>
        </pc:spChg>
        <pc:picChg chg="add mod">
          <ac:chgData name="Siwei Feng" userId="7ccb823d-39a0-4818-a884-4e9b395a4d94" providerId="ADAL" clId="{31C13E9D-49E4-4FB1-82B0-33AFB15B758F}" dt="2023-12-03T12:37:11.347" v="35" actId="1076"/>
          <ac:picMkLst>
            <pc:docMk/>
            <pc:sldMk cId="0" sldId="299"/>
            <ac:picMk id="1026" creationId="{71DE6CFF-9A97-49E3-AFBD-EF308A3E4622}"/>
          </ac:picMkLst>
        </pc:picChg>
        <pc:picChg chg="add mod">
          <ac:chgData name="Siwei Feng" userId="7ccb823d-39a0-4818-a884-4e9b395a4d94" providerId="ADAL" clId="{31C13E9D-49E4-4FB1-82B0-33AFB15B758F}" dt="2023-12-03T12:37:09.564" v="34" actId="1076"/>
          <ac:picMkLst>
            <pc:docMk/>
            <pc:sldMk cId="0" sldId="299"/>
            <ac:picMk id="1028" creationId="{2AB126CA-C115-488F-B391-F7B360686F60}"/>
          </ac:picMkLst>
        </pc:picChg>
      </pc:sldChg>
      <pc:sldChg chg="del">
        <pc:chgData name="Siwei Feng" userId="7ccb823d-39a0-4818-a884-4e9b395a4d94" providerId="ADAL" clId="{31C13E9D-49E4-4FB1-82B0-33AFB15B758F}" dt="2023-12-03T12:39:01.301" v="37" actId="47"/>
        <pc:sldMkLst>
          <pc:docMk/>
          <pc:sldMk cId="0" sldId="305"/>
        </pc:sldMkLst>
      </pc:sldChg>
      <pc:sldChg chg="del">
        <pc:chgData name="Siwei Feng" userId="7ccb823d-39a0-4818-a884-4e9b395a4d94" providerId="ADAL" clId="{31C13E9D-49E4-4FB1-82B0-33AFB15B758F}" dt="2023-12-03T12:38:54.557" v="36" actId="47"/>
        <pc:sldMkLst>
          <pc:docMk/>
          <pc:sldMk cId="0" sldId="307"/>
        </pc:sldMkLst>
      </pc:sldChg>
      <pc:sldChg chg="del">
        <pc:chgData name="Siwei Feng" userId="7ccb823d-39a0-4818-a884-4e9b395a4d94" providerId="ADAL" clId="{31C13E9D-49E4-4FB1-82B0-33AFB15B758F}" dt="2023-12-03T12:38:54.557" v="36" actId="47"/>
        <pc:sldMkLst>
          <pc:docMk/>
          <pc:sldMk cId="0" sldId="308"/>
        </pc:sldMkLst>
      </pc:sldChg>
      <pc:sldChg chg="del">
        <pc:chgData name="Siwei Feng" userId="7ccb823d-39a0-4818-a884-4e9b395a4d94" providerId="ADAL" clId="{31C13E9D-49E4-4FB1-82B0-33AFB15B758F}" dt="2023-12-03T12:38:54.557" v="36" actId="47"/>
        <pc:sldMkLst>
          <pc:docMk/>
          <pc:sldMk cId="0" sldId="309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3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4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5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6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7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8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19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20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21"/>
        </pc:sldMkLst>
      </pc:sldChg>
      <pc:sldChg chg="del">
        <pc:chgData name="Siwei Feng" userId="7ccb823d-39a0-4818-a884-4e9b395a4d94" providerId="ADAL" clId="{31C13E9D-49E4-4FB1-82B0-33AFB15B758F}" dt="2023-12-03T12:40:54.530" v="38" actId="47"/>
        <pc:sldMkLst>
          <pc:docMk/>
          <pc:sldMk cId="0" sldId="322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4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8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2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0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2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4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8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3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2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3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8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4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5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5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5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5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5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3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4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6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0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2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3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4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5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8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7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0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1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2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3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4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6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7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8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89"/>
        </pc:sldMkLst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0" sldId="393"/>
        </pc:sldMkLst>
      </pc:sldChg>
      <pc:sldChg chg="modSp mod">
        <pc:chgData name="Siwei Feng" userId="7ccb823d-39a0-4818-a884-4e9b395a4d94" providerId="ADAL" clId="{31C13E9D-49E4-4FB1-82B0-33AFB15B758F}" dt="2023-12-03T12:57:11.551" v="207" actId="1076"/>
        <pc:sldMkLst>
          <pc:docMk/>
          <pc:sldMk cId="0" sldId="403"/>
        </pc:sldMkLst>
        <pc:spChg chg="mod">
          <ac:chgData name="Siwei Feng" userId="7ccb823d-39a0-4818-a884-4e9b395a4d94" providerId="ADAL" clId="{31C13E9D-49E4-4FB1-82B0-33AFB15B758F}" dt="2023-12-03T12:57:11.551" v="207" actId="1076"/>
          <ac:spMkLst>
            <pc:docMk/>
            <pc:sldMk cId="0" sldId="403"/>
            <ac:spMk id="2" creationId="{00000000-0000-0000-0000-000000000000}"/>
          </ac:spMkLst>
        </pc:spChg>
      </pc:sldChg>
      <pc:sldChg chg="del">
        <pc:chgData name="Siwei Feng" userId="7ccb823d-39a0-4818-a884-4e9b395a4d94" providerId="ADAL" clId="{31C13E9D-49E4-4FB1-82B0-33AFB15B758F}" dt="2023-12-03T12:56:34.065" v="191" actId="47"/>
        <pc:sldMkLst>
          <pc:docMk/>
          <pc:sldMk cId="2220016755" sldId="557"/>
        </pc:sldMkLst>
      </pc:sldChg>
      <pc:sldChg chg="addSp delSp modSp add mod">
        <pc:chgData name="Siwei Feng" userId="7ccb823d-39a0-4818-a884-4e9b395a4d94" providerId="ADAL" clId="{31C13E9D-49E4-4FB1-82B0-33AFB15B758F}" dt="2023-12-03T12:42:21.572" v="61" actId="1076"/>
        <pc:sldMkLst>
          <pc:docMk/>
          <pc:sldMk cId="3032684972" sldId="558"/>
        </pc:sldMkLst>
        <pc:spChg chg="mod">
          <ac:chgData name="Siwei Feng" userId="7ccb823d-39a0-4818-a884-4e9b395a4d94" providerId="ADAL" clId="{31C13E9D-49E4-4FB1-82B0-33AFB15B758F}" dt="2023-12-03T12:42:21.572" v="61" actId="1076"/>
          <ac:spMkLst>
            <pc:docMk/>
            <pc:sldMk cId="3032684972" sldId="558"/>
            <ac:spMk id="2" creationId="{00000000-0000-0000-0000-000000000000}"/>
          </ac:spMkLst>
        </pc:spChg>
        <pc:spChg chg="add del">
          <ac:chgData name="Siwei Feng" userId="7ccb823d-39a0-4818-a884-4e9b395a4d94" providerId="ADAL" clId="{31C13E9D-49E4-4FB1-82B0-33AFB15B758F}" dt="2023-12-03T12:42:11.698" v="60" actId="478"/>
          <ac:spMkLst>
            <pc:docMk/>
            <pc:sldMk cId="3032684972" sldId="558"/>
            <ac:spMk id="3" creationId="{BE43F745-3CF8-4E84-8ADF-3D66577C0665}"/>
          </ac:spMkLst>
        </pc:spChg>
      </pc:sldChg>
      <pc:sldChg chg="addSp delSp modSp add mod">
        <pc:chgData name="Siwei Feng" userId="7ccb823d-39a0-4818-a884-4e9b395a4d94" providerId="ADAL" clId="{31C13E9D-49E4-4FB1-82B0-33AFB15B758F}" dt="2023-12-03T12:44:32.865" v="72" actId="1076"/>
        <pc:sldMkLst>
          <pc:docMk/>
          <pc:sldMk cId="2953121807" sldId="559"/>
        </pc:sldMkLst>
        <pc:spChg chg="del">
          <ac:chgData name="Siwei Feng" userId="7ccb823d-39a0-4818-a884-4e9b395a4d94" providerId="ADAL" clId="{31C13E9D-49E4-4FB1-82B0-33AFB15B758F}" dt="2023-12-03T12:42:27.616" v="63" actId="478"/>
          <ac:spMkLst>
            <pc:docMk/>
            <pc:sldMk cId="2953121807" sldId="559"/>
            <ac:spMk id="2" creationId="{00000000-0000-0000-0000-000000000000}"/>
          </ac:spMkLst>
        </pc:spChg>
        <pc:spChg chg="add del mod">
          <ac:chgData name="Siwei Feng" userId="7ccb823d-39a0-4818-a884-4e9b395a4d94" providerId="ADAL" clId="{31C13E9D-49E4-4FB1-82B0-33AFB15B758F}" dt="2023-12-03T12:42:29.729" v="64" actId="478"/>
          <ac:spMkLst>
            <pc:docMk/>
            <pc:sldMk cId="2953121807" sldId="559"/>
            <ac:spMk id="4" creationId="{270501B6-2C6B-44E8-8C69-7BC66DE65980}"/>
          </ac:spMkLst>
        </pc:spChg>
        <pc:spChg chg="add del">
          <ac:chgData name="Siwei Feng" userId="7ccb823d-39a0-4818-a884-4e9b395a4d94" providerId="ADAL" clId="{31C13E9D-49E4-4FB1-82B0-33AFB15B758F}" dt="2023-12-03T12:44:01.655" v="68" actId="478"/>
          <ac:spMkLst>
            <pc:docMk/>
            <pc:sldMk cId="2953121807" sldId="559"/>
            <ac:spMk id="7" creationId="{FFCA84E6-F794-47F9-BE23-847B44FF507A}"/>
          </ac:spMkLst>
        </pc:spChg>
        <pc:picChg chg="add del mod">
          <ac:chgData name="Siwei Feng" userId="7ccb823d-39a0-4818-a884-4e9b395a4d94" providerId="ADAL" clId="{31C13E9D-49E4-4FB1-82B0-33AFB15B758F}" dt="2023-12-03T12:43:12.850" v="66" actId="478"/>
          <ac:picMkLst>
            <pc:docMk/>
            <pc:sldMk cId="2953121807" sldId="559"/>
            <ac:picMk id="6" creationId="{81206C23-34FC-4A1B-9E11-8EADF8DE077A}"/>
          </ac:picMkLst>
        </pc:picChg>
        <pc:picChg chg="add mod">
          <ac:chgData name="Siwei Feng" userId="7ccb823d-39a0-4818-a884-4e9b395a4d94" providerId="ADAL" clId="{31C13E9D-49E4-4FB1-82B0-33AFB15B758F}" dt="2023-12-03T12:44:32.865" v="72" actId="1076"/>
          <ac:picMkLst>
            <pc:docMk/>
            <pc:sldMk cId="2953121807" sldId="559"/>
            <ac:picMk id="9" creationId="{C9DFFB27-AF5E-47CB-A2B0-043E63252618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46:31.419" v="91" actId="1076"/>
        <pc:sldMkLst>
          <pc:docMk/>
          <pc:sldMk cId="1057210911" sldId="560"/>
        </pc:sldMkLst>
        <pc:spChg chg="add mod">
          <ac:chgData name="Siwei Feng" userId="7ccb823d-39a0-4818-a884-4e9b395a4d94" providerId="ADAL" clId="{31C13E9D-49E4-4FB1-82B0-33AFB15B758F}" dt="2023-12-03T12:46:31.419" v="91" actId="1076"/>
          <ac:spMkLst>
            <pc:docMk/>
            <pc:sldMk cId="1057210911" sldId="560"/>
            <ac:spMk id="2" creationId="{EE8D24A7-1F84-4DE5-914E-CD2F36F0E78B}"/>
          </ac:spMkLst>
        </pc:spChg>
        <pc:picChg chg="add mod modCrop">
          <ac:chgData name="Siwei Feng" userId="7ccb823d-39a0-4818-a884-4e9b395a4d94" providerId="ADAL" clId="{31C13E9D-49E4-4FB1-82B0-33AFB15B758F}" dt="2023-12-03T12:46:27.263" v="90" actId="1076"/>
          <ac:picMkLst>
            <pc:docMk/>
            <pc:sldMk cId="1057210911" sldId="560"/>
            <ac:picMk id="4" creationId="{FBA01C2F-0AD3-45D1-9CF2-FE795B7D1A49}"/>
          </ac:picMkLst>
        </pc:picChg>
        <pc:picChg chg="del">
          <ac:chgData name="Siwei Feng" userId="7ccb823d-39a0-4818-a884-4e9b395a4d94" providerId="ADAL" clId="{31C13E9D-49E4-4FB1-82B0-33AFB15B758F}" dt="2023-12-03T12:45:01.219" v="74" actId="478"/>
          <ac:picMkLst>
            <pc:docMk/>
            <pc:sldMk cId="1057210911" sldId="560"/>
            <ac:picMk id="9" creationId="{C9DFFB27-AF5E-47CB-A2B0-043E63252618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47:25.370" v="101" actId="14100"/>
        <pc:sldMkLst>
          <pc:docMk/>
          <pc:sldMk cId="4276489542" sldId="561"/>
        </pc:sldMkLst>
        <pc:spChg chg="mod">
          <ac:chgData name="Siwei Feng" userId="7ccb823d-39a0-4818-a884-4e9b395a4d94" providerId="ADAL" clId="{31C13E9D-49E4-4FB1-82B0-33AFB15B758F}" dt="2023-12-03T12:46:57.157" v="96" actId="1076"/>
          <ac:spMkLst>
            <pc:docMk/>
            <pc:sldMk cId="4276489542" sldId="561"/>
            <ac:spMk id="2" creationId="{EE8D24A7-1F84-4DE5-914E-CD2F36F0E78B}"/>
          </ac:spMkLst>
        </pc:spChg>
        <pc:picChg chg="del mod">
          <ac:chgData name="Siwei Feng" userId="7ccb823d-39a0-4818-a884-4e9b395a4d94" providerId="ADAL" clId="{31C13E9D-49E4-4FB1-82B0-33AFB15B758F}" dt="2023-12-03T12:47:15.184" v="98" actId="478"/>
          <ac:picMkLst>
            <pc:docMk/>
            <pc:sldMk cId="4276489542" sldId="561"/>
            <ac:picMk id="4" creationId="{FBA01C2F-0AD3-45D1-9CF2-FE795B7D1A49}"/>
          </ac:picMkLst>
        </pc:picChg>
        <pc:picChg chg="add mod">
          <ac:chgData name="Siwei Feng" userId="7ccb823d-39a0-4818-a884-4e9b395a4d94" providerId="ADAL" clId="{31C13E9D-49E4-4FB1-82B0-33AFB15B758F}" dt="2023-12-03T12:47:25.370" v="101" actId="14100"/>
          <ac:picMkLst>
            <pc:docMk/>
            <pc:sldMk cId="4276489542" sldId="561"/>
            <ac:picMk id="5" creationId="{674E0977-62F9-4820-A118-6EDAC2331F13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48:36.493" v="112" actId="14100"/>
        <pc:sldMkLst>
          <pc:docMk/>
          <pc:sldMk cId="3729732808" sldId="562"/>
        </pc:sldMkLst>
        <pc:spChg chg="mod">
          <ac:chgData name="Siwei Feng" userId="7ccb823d-39a0-4818-a884-4e9b395a4d94" providerId="ADAL" clId="{31C13E9D-49E4-4FB1-82B0-33AFB15B758F}" dt="2023-12-03T12:48:01.872" v="106" actId="255"/>
          <ac:spMkLst>
            <pc:docMk/>
            <pc:sldMk cId="3729732808" sldId="562"/>
            <ac:spMk id="2" creationId="{EE8D24A7-1F84-4DE5-914E-CD2F36F0E78B}"/>
          </ac:spMkLst>
        </pc:spChg>
        <pc:picChg chg="add mod">
          <ac:chgData name="Siwei Feng" userId="7ccb823d-39a0-4818-a884-4e9b395a4d94" providerId="ADAL" clId="{31C13E9D-49E4-4FB1-82B0-33AFB15B758F}" dt="2023-12-03T12:48:36.493" v="112" actId="14100"/>
          <ac:picMkLst>
            <pc:docMk/>
            <pc:sldMk cId="3729732808" sldId="562"/>
            <ac:picMk id="4" creationId="{3CDDB771-86DB-49C0-89ED-B226BDFADF17}"/>
          </ac:picMkLst>
        </pc:picChg>
        <pc:picChg chg="del">
          <ac:chgData name="Siwei Feng" userId="7ccb823d-39a0-4818-a884-4e9b395a4d94" providerId="ADAL" clId="{31C13E9D-49E4-4FB1-82B0-33AFB15B758F}" dt="2023-12-03T12:48:04.565" v="107" actId="478"/>
          <ac:picMkLst>
            <pc:docMk/>
            <pc:sldMk cId="3729732808" sldId="562"/>
            <ac:picMk id="5" creationId="{674E0977-62F9-4820-A118-6EDAC2331F13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50:20.404" v="136" actId="1076"/>
        <pc:sldMkLst>
          <pc:docMk/>
          <pc:sldMk cId="557585211" sldId="563"/>
        </pc:sldMkLst>
        <pc:spChg chg="mod">
          <ac:chgData name="Siwei Feng" userId="7ccb823d-39a0-4818-a884-4e9b395a4d94" providerId="ADAL" clId="{31C13E9D-49E4-4FB1-82B0-33AFB15B758F}" dt="2023-12-03T12:49:26.603" v="128" actId="20577"/>
          <ac:spMkLst>
            <pc:docMk/>
            <pc:sldMk cId="557585211" sldId="563"/>
            <ac:spMk id="2" creationId="{EE8D24A7-1F84-4DE5-914E-CD2F36F0E78B}"/>
          </ac:spMkLst>
        </pc:spChg>
        <pc:picChg chg="del">
          <ac:chgData name="Siwei Feng" userId="7ccb823d-39a0-4818-a884-4e9b395a4d94" providerId="ADAL" clId="{31C13E9D-49E4-4FB1-82B0-33AFB15B758F}" dt="2023-12-03T12:49:28.217" v="129" actId="478"/>
          <ac:picMkLst>
            <pc:docMk/>
            <pc:sldMk cId="557585211" sldId="563"/>
            <ac:picMk id="4" creationId="{3CDDB771-86DB-49C0-89ED-B226BDFADF17}"/>
          </ac:picMkLst>
        </pc:picChg>
        <pc:picChg chg="add mod">
          <ac:chgData name="Siwei Feng" userId="7ccb823d-39a0-4818-a884-4e9b395a4d94" providerId="ADAL" clId="{31C13E9D-49E4-4FB1-82B0-33AFB15B758F}" dt="2023-12-03T12:49:45.968" v="132" actId="14100"/>
          <ac:picMkLst>
            <pc:docMk/>
            <pc:sldMk cId="557585211" sldId="563"/>
            <ac:picMk id="5" creationId="{719E1B16-3AAD-47F5-BCF5-1E0F0D7380C7}"/>
          </ac:picMkLst>
        </pc:picChg>
        <pc:picChg chg="add mod">
          <ac:chgData name="Siwei Feng" userId="7ccb823d-39a0-4818-a884-4e9b395a4d94" providerId="ADAL" clId="{31C13E9D-49E4-4FB1-82B0-33AFB15B758F}" dt="2023-12-03T12:50:20.404" v="136" actId="1076"/>
          <ac:picMkLst>
            <pc:docMk/>
            <pc:sldMk cId="557585211" sldId="563"/>
            <ac:picMk id="7" creationId="{ED73376F-228B-4521-914A-D4785CC24FEB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51:24.617" v="145" actId="1076"/>
        <pc:sldMkLst>
          <pc:docMk/>
          <pc:sldMk cId="175671846" sldId="564"/>
        </pc:sldMkLst>
        <pc:spChg chg="mod">
          <ac:chgData name="Siwei Feng" userId="7ccb823d-39a0-4818-a884-4e9b395a4d94" providerId="ADAL" clId="{31C13E9D-49E4-4FB1-82B0-33AFB15B758F}" dt="2023-12-03T12:50:54.264" v="140"/>
          <ac:spMkLst>
            <pc:docMk/>
            <pc:sldMk cId="175671846" sldId="564"/>
            <ac:spMk id="2" creationId="{EE8D24A7-1F84-4DE5-914E-CD2F36F0E78B}"/>
          </ac:spMkLst>
        </pc:spChg>
        <pc:picChg chg="add mod">
          <ac:chgData name="Siwei Feng" userId="7ccb823d-39a0-4818-a884-4e9b395a4d94" providerId="ADAL" clId="{31C13E9D-49E4-4FB1-82B0-33AFB15B758F}" dt="2023-12-03T12:51:24.617" v="145" actId="1076"/>
          <ac:picMkLst>
            <pc:docMk/>
            <pc:sldMk cId="175671846" sldId="564"/>
            <ac:picMk id="4" creationId="{758E953F-C2DA-4E2E-8A5B-9C096F1A1D08}"/>
          </ac:picMkLst>
        </pc:picChg>
        <pc:picChg chg="del">
          <ac:chgData name="Siwei Feng" userId="7ccb823d-39a0-4818-a884-4e9b395a4d94" providerId="ADAL" clId="{31C13E9D-49E4-4FB1-82B0-33AFB15B758F}" dt="2023-12-03T12:50:46.659" v="138" actId="478"/>
          <ac:picMkLst>
            <pc:docMk/>
            <pc:sldMk cId="175671846" sldId="564"/>
            <ac:picMk id="5" creationId="{719E1B16-3AAD-47F5-BCF5-1E0F0D7380C7}"/>
          </ac:picMkLst>
        </pc:picChg>
        <pc:picChg chg="del">
          <ac:chgData name="Siwei Feng" userId="7ccb823d-39a0-4818-a884-4e9b395a4d94" providerId="ADAL" clId="{31C13E9D-49E4-4FB1-82B0-33AFB15B758F}" dt="2023-12-03T12:50:47.149" v="139" actId="478"/>
          <ac:picMkLst>
            <pc:docMk/>
            <pc:sldMk cId="175671846" sldId="564"/>
            <ac:picMk id="7" creationId="{ED73376F-228B-4521-914A-D4785CC24FEB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52:33.497" v="161" actId="1076"/>
        <pc:sldMkLst>
          <pc:docMk/>
          <pc:sldMk cId="3685046070" sldId="565"/>
        </pc:sldMkLst>
        <pc:spChg chg="mod">
          <ac:chgData name="Siwei Feng" userId="7ccb823d-39a0-4818-a884-4e9b395a4d94" providerId="ADAL" clId="{31C13E9D-49E4-4FB1-82B0-33AFB15B758F}" dt="2023-12-03T12:52:33.497" v="161" actId="1076"/>
          <ac:spMkLst>
            <pc:docMk/>
            <pc:sldMk cId="3685046070" sldId="565"/>
            <ac:spMk id="2" creationId="{EE8D24A7-1F84-4DE5-914E-CD2F36F0E78B}"/>
          </ac:spMkLst>
        </pc:spChg>
        <pc:picChg chg="del">
          <ac:chgData name="Siwei Feng" userId="7ccb823d-39a0-4818-a884-4e9b395a4d94" providerId="ADAL" clId="{31C13E9D-49E4-4FB1-82B0-33AFB15B758F}" dt="2023-12-03T12:51:53.879" v="150" actId="478"/>
          <ac:picMkLst>
            <pc:docMk/>
            <pc:sldMk cId="3685046070" sldId="565"/>
            <ac:picMk id="4" creationId="{758E953F-C2DA-4E2E-8A5B-9C096F1A1D08}"/>
          </ac:picMkLst>
        </pc:picChg>
        <pc:picChg chg="add mod">
          <ac:chgData name="Siwei Feng" userId="7ccb823d-39a0-4818-a884-4e9b395a4d94" providerId="ADAL" clId="{31C13E9D-49E4-4FB1-82B0-33AFB15B758F}" dt="2023-12-03T12:52:13.592" v="154" actId="1076"/>
          <ac:picMkLst>
            <pc:docMk/>
            <pc:sldMk cId="3685046070" sldId="565"/>
            <ac:picMk id="5" creationId="{37A7F1AC-768C-4522-A544-E6AF24CD646C}"/>
          </ac:picMkLst>
        </pc:picChg>
      </pc:sldChg>
      <pc:sldChg chg="addSp delSp modSp add mod">
        <pc:chgData name="Siwei Feng" userId="7ccb823d-39a0-4818-a884-4e9b395a4d94" providerId="ADAL" clId="{31C13E9D-49E4-4FB1-82B0-33AFB15B758F}" dt="2023-12-03T12:54:00.312" v="179" actId="1076"/>
        <pc:sldMkLst>
          <pc:docMk/>
          <pc:sldMk cId="1420253283" sldId="566"/>
        </pc:sldMkLst>
        <pc:spChg chg="mod">
          <ac:chgData name="Siwei Feng" userId="7ccb823d-39a0-4818-a884-4e9b395a4d94" providerId="ADAL" clId="{31C13E9D-49E4-4FB1-82B0-33AFB15B758F}" dt="2023-12-03T12:53:55.930" v="177" actId="1076"/>
          <ac:spMkLst>
            <pc:docMk/>
            <pc:sldMk cId="1420253283" sldId="566"/>
            <ac:spMk id="2" creationId="{EE8D24A7-1F84-4DE5-914E-CD2F36F0E78B}"/>
          </ac:spMkLst>
        </pc:spChg>
        <pc:picChg chg="add mod">
          <ac:chgData name="Siwei Feng" userId="7ccb823d-39a0-4818-a884-4e9b395a4d94" providerId="ADAL" clId="{31C13E9D-49E4-4FB1-82B0-33AFB15B758F}" dt="2023-12-03T12:54:00.312" v="179" actId="1076"/>
          <ac:picMkLst>
            <pc:docMk/>
            <pc:sldMk cId="1420253283" sldId="566"/>
            <ac:picMk id="4" creationId="{471924D6-EAA6-46E8-8597-F1FA13B77940}"/>
          </ac:picMkLst>
        </pc:picChg>
        <pc:picChg chg="del">
          <ac:chgData name="Siwei Feng" userId="7ccb823d-39a0-4818-a884-4e9b395a4d94" providerId="ADAL" clId="{31C13E9D-49E4-4FB1-82B0-33AFB15B758F}" dt="2023-12-03T12:53:03.194" v="173" actId="478"/>
          <ac:picMkLst>
            <pc:docMk/>
            <pc:sldMk cId="1420253283" sldId="566"/>
            <ac:picMk id="5" creationId="{37A7F1AC-768C-4522-A544-E6AF24CD646C}"/>
          </ac:picMkLst>
        </pc:picChg>
      </pc:sldChg>
      <pc:sldChg chg="delSp add del mod">
        <pc:chgData name="Siwei Feng" userId="7ccb823d-39a0-4818-a884-4e9b395a4d94" providerId="ADAL" clId="{31C13E9D-49E4-4FB1-82B0-33AFB15B758F}" dt="2023-12-03T12:52:50.499" v="166" actId="47"/>
        <pc:sldMkLst>
          <pc:docMk/>
          <pc:sldMk cId="3571084742" sldId="566"/>
        </pc:sldMkLst>
        <pc:picChg chg="del">
          <ac:chgData name="Siwei Feng" userId="7ccb823d-39a0-4818-a884-4e9b395a4d94" providerId="ADAL" clId="{31C13E9D-49E4-4FB1-82B0-33AFB15B758F}" dt="2023-12-03T12:52:43.510" v="165" actId="478"/>
          <ac:picMkLst>
            <pc:docMk/>
            <pc:sldMk cId="3571084742" sldId="566"/>
            <ac:picMk id="4" creationId="{758E953F-C2DA-4E2E-8A5B-9C096F1A1D08}"/>
          </ac:picMkLst>
        </pc:picChg>
      </pc:sldChg>
      <pc:sldChg chg="add del">
        <pc:chgData name="Siwei Feng" userId="7ccb823d-39a0-4818-a884-4e9b395a4d94" providerId="ADAL" clId="{31C13E9D-49E4-4FB1-82B0-33AFB15B758F}" dt="2023-12-03T12:52:38.069" v="163"/>
        <pc:sldMkLst>
          <pc:docMk/>
          <pc:sldMk cId="3695809690" sldId="566"/>
        </pc:sldMkLst>
      </pc:sldChg>
      <pc:sldChg chg="addSp delSp modSp add mod">
        <pc:chgData name="Siwei Feng" userId="7ccb823d-39a0-4818-a884-4e9b395a4d94" providerId="ADAL" clId="{31C13E9D-49E4-4FB1-82B0-33AFB15B758F}" dt="2023-12-03T12:54:50.033" v="190" actId="1076"/>
        <pc:sldMkLst>
          <pc:docMk/>
          <pc:sldMk cId="172125066" sldId="567"/>
        </pc:sldMkLst>
        <pc:spChg chg="mod">
          <ac:chgData name="Siwei Feng" userId="7ccb823d-39a0-4818-a884-4e9b395a4d94" providerId="ADAL" clId="{31C13E9D-49E4-4FB1-82B0-33AFB15B758F}" dt="2023-12-03T12:54:14.347" v="184"/>
          <ac:spMkLst>
            <pc:docMk/>
            <pc:sldMk cId="172125066" sldId="567"/>
            <ac:spMk id="2" creationId="{EE8D24A7-1F84-4DE5-914E-CD2F36F0E78B}"/>
          </ac:spMkLst>
        </pc:spChg>
        <pc:picChg chg="del">
          <ac:chgData name="Siwei Feng" userId="7ccb823d-39a0-4818-a884-4e9b395a4d94" providerId="ADAL" clId="{31C13E9D-49E4-4FB1-82B0-33AFB15B758F}" dt="2023-12-03T12:54:15.992" v="185" actId="478"/>
          <ac:picMkLst>
            <pc:docMk/>
            <pc:sldMk cId="172125066" sldId="567"/>
            <ac:picMk id="4" creationId="{471924D6-EAA6-46E8-8597-F1FA13B77940}"/>
          </ac:picMkLst>
        </pc:picChg>
        <pc:picChg chg="add mod">
          <ac:chgData name="Siwei Feng" userId="7ccb823d-39a0-4818-a884-4e9b395a4d94" providerId="ADAL" clId="{31C13E9D-49E4-4FB1-82B0-33AFB15B758F}" dt="2023-12-03T12:54:50.033" v="190" actId="1076"/>
          <ac:picMkLst>
            <pc:docMk/>
            <pc:sldMk cId="172125066" sldId="567"/>
            <ac:picMk id="5" creationId="{393EE390-C86C-45D4-BD38-0D4845C51F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A8801-435F-4383-9E7F-57DBB09A2F49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F57E8-1667-47D2-8562-8A5495285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的参数比全连接神经网络少得多，为什么</a:t>
            </a:r>
            <a:r>
              <a:rPr lang="en-US" altLang="zh-CN" dirty="0"/>
              <a:t>CNN</a:t>
            </a:r>
            <a:r>
              <a:rPr lang="zh-CN" altLang="en-US" dirty="0"/>
              <a:t>只用较少的参数就可以用于处理图像呢？这是因为图像具有以下三点特征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29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中考虑了输入序列顺序，序列顺序的改变会影响输出的结果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隐藏层不仅会考虑</a:t>
            </a:r>
            <a:r>
              <a:rPr lang="en-US" altLang="zh-CN" dirty="0"/>
              <a:t>x1</a:t>
            </a:r>
            <a:r>
              <a:rPr lang="zh-CN" altLang="en-US" dirty="0"/>
              <a:t>和</a:t>
            </a:r>
            <a:r>
              <a:rPr lang="en-US" altLang="zh-CN" dirty="0"/>
              <a:t>x2</a:t>
            </a:r>
            <a:r>
              <a:rPr lang="zh-CN" altLang="en-US" dirty="0"/>
              <a:t>还会考虑存储在记忆单元中的值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7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这三个使用的是同一个网络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96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经过很多层的隐藏层才计算得到输出，每个隐藏层都被记录下来了，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69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常见的变体，</a:t>
            </a:r>
            <a:r>
              <a:rPr lang="en-US" altLang="zh-CN" dirty="0"/>
              <a:t>Elman</a:t>
            </a:r>
            <a:r>
              <a:rPr lang="en-US" altLang="zh-CN" baseline="0" dirty="0"/>
              <a:t> Network(</a:t>
            </a:r>
            <a:r>
              <a:rPr lang="zh-CN" altLang="en-US" baseline="0" dirty="0"/>
              <a:t>将隐层的输出（即记忆单元中的值）作为下一次的输入</a:t>
            </a:r>
            <a:r>
              <a:rPr lang="en-US" altLang="zh-CN" baseline="0" dirty="0"/>
              <a:t>),Jordan Network(</a:t>
            </a:r>
            <a:r>
              <a:rPr lang="zh-CN" altLang="en-US" baseline="0" dirty="0"/>
              <a:t>将上一时间点的输出值作为输入</a:t>
            </a:r>
            <a:r>
              <a:rPr lang="en-US" altLang="zh-CN" baseline="0" dirty="0"/>
              <a:t>)</a:t>
            </a:r>
          </a:p>
          <a:p>
            <a:r>
              <a:rPr lang="zh-CN" altLang="en-US" baseline="0" dirty="0"/>
              <a:t>相当于看了整个句子而不是句子的一半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9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Forget</a:t>
            </a:r>
            <a:r>
              <a:rPr lang="en-US" altLang="zh-CN" baseline="0" dirty="0"/>
              <a:t> gate</a:t>
            </a:r>
            <a:r>
              <a:rPr lang="zh-CN" altLang="en-US" baseline="0" dirty="0"/>
              <a:t>确定什么时候让记忆里的值丢失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00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表示关闭，</a:t>
            </a:r>
            <a:r>
              <a:rPr lang="en-US" altLang="zh-CN" dirty="0"/>
              <a:t>1</a:t>
            </a:r>
            <a:r>
              <a:rPr lang="zh-CN" altLang="en-US" dirty="0"/>
              <a:t>表示</a:t>
            </a:r>
            <a:r>
              <a:rPr lang="en-US" altLang="zh-CN" dirty="0"/>
              <a:t>,forget gate</a:t>
            </a:r>
            <a:r>
              <a:rPr lang="zh-CN" altLang="en-US" dirty="0"/>
              <a:t>看是否清空</a:t>
            </a:r>
            <a:r>
              <a:rPr lang="en-US" altLang="zh-CN" dirty="0"/>
              <a:t>c</a:t>
            </a:r>
            <a:r>
              <a:rPr lang="zh-CN" altLang="en-US" dirty="0"/>
              <a:t>中的值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760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如果你不能理解这一点，不用担心，各种深度学习框架已经帮你完成了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255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中每个</a:t>
            </a:r>
            <a:r>
              <a:rPr lang="en-US" altLang="zh-CN" dirty="0"/>
              <a:t>memory</a:t>
            </a:r>
            <a:r>
              <a:rPr lang="zh-CN" altLang="en-US" dirty="0"/>
              <a:t>中的值都会被洗掉，而</a:t>
            </a:r>
            <a:r>
              <a:rPr lang="en-US" altLang="zh-CN" dirty="0" err="1"/>
              <a:t>lstm</a:t>
            </a:r>
            <a:r>
              <a:rPr lang="zh-CN" altLang="en-US" dirty="0"/>
              <a:t>不会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7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神经网络深度就像摩天大楼一样，越来越深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41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ImageNet</a:t>
            </a:r>
            <a:r>
              <a:rPr lang="zh-CN" altLang="en-US" dirty="0"/>
              <a:t>竞赛冠军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02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01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  <a:r>
              <a:rPr lang="en-US" altLang="zh-CN" dirty="0"/>
              <a:t>152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20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解决在超深层的网络在训练优化中遇到的问题，梯度下降的收敛问题</a:t>
            </a:r>
            <a:endParaRPr lang="en-US" altLang="zh-CN" dirty="0"/>
          </a:p>
          <a:p>
            <a:r>
              <a:rPr lang="zh-CN" altLang="en-US" dirty="0"/>
              <a:t>其实深度残差网络和</a:t>
            </a:r>
            <a:r>
              <a:rPr lang="en-US" altLang="zh-CN" dirty="0"/>
              <a:t>Highway</a:t>
            </a:r>
            <a:r>
              <a:rPr lang="zh-CN" altLang="en-US" dirty="0"/>
              <a:t>网络这两种网络结构都能够让一部分的数据可以跳过某些变换层，而直接到后面的层中去，只不过</a:t>
            </a:r>
            <a:r>
              <a:rPr lang="en-US" altLang="zh-CN" dirty="0"/>
              <a:t>Highway</a:t>
            </a:r>
            <a:r>
              <a:rPr lang="zh-CN" altLang="en-US" dirty="0"/>
              <a:t>网络需要一个权值来控制每次直接通过的数据量，而深度残差网络就直接让一部分数据通到了后面。从大量的实验中，我感觉这两种网络只有在很深的场景中才能发挥出“威力”，如果本身网络层数较浅，勉强使用这两种结构是很难得到好的结果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302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这就是人脑的注意力模型，说到底是一种资源分配模型，在某个特定时刻，你的注意力总是集中在画面中的某个焦点部分，而对其它部分视而不见</a:t>
            </a:r>
            <a:endParaRPr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也可以有一个巨大的脑容量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41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25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machine</a:t>
            </a:r>
            <a:r>
              <a:rPr lang="zh-CN" altLang="en-US" dirty="0"/>
              <a:t>看一张图，通过</a:t>
            </a:r>
            <a:r>
              <a:rPr lang="en-US" altLang="zh-CN" dirty="0"/>
              <a:t>CNN</a:t>
            </a:r>
            <a:r>
              <a:rPr lang="zh-CN" altLang="en-US" dirty="0"/>
              <a:t>可以把图的每一小块都用一个</a:t>
            </a:r>
            <a:r>
              <a:rPr lang="en-US" altLang="zh-CN" dirty="0"/>
              <a:t>vector</a:t>
            </a:r>
            <a:r>
              <a:rPr lang="zh-CN" altLang="en-US" dirty="0"/>
              <a:t>来表示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67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该研究中将</a:t>
            </a:r>
            <a:r>
              <a:rPr lang="en-US" altLang="zh-CN" dirty="0"/>
              <a:t>Attention</a:t>
            </a:r>
            <a:r>
              <a:rPr lang="zh-CN" altLang="en-US" dirty="0"/>
              <a:t>模型的权值可视化，显示在原图中，即图中白色的区域，讲</a:t>
            </a:r>
            <a:r>
              <a:rPr lang="en-US" altLang="zh-CN" dirty="0"/>
              <a:t>red square</a:t>
            </a:r>
            <a:r>
              <a:rPr lang="zh-CN" altLang="en-US" dirty="0"/>
              <a:t>和</a:t>
            </a:r>
            <a:r>
              <a:rPr lang="en-US" altLang="zh-CN" dirty="0"/>
              <a:t>cat</a:t>
            </a:r>
            <a:r>
              <a:rPr lang="zh-CN" altLang="en-US" dirty="0"/>
              <a:t>对应起来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65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在每个时间步长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智能体从环境中接收到一些观察数据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，并选择一个动作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，将其传送回环境。最后，智能体会从环境中获得一个奖励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(reward)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。由此，智能体接收一系列的观察数据，并选择一系列的后续动作，并一直持续。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智能体的行为受到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策略（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约束。简而言之，所谓的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，就是一组（对环境的）观察和动作的映射。强化学习的目标就是制定一个好的策略。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不是静止的、被动的等待，而是主动的对环境做出试探； 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）环境对试探动作反馈的信息是评价性的（好或坏，奖励还是非奖励）； 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在行动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评价的环境（迭代）中获得知识，改进行动方案以适应环境，达到预期目的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09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用一个词附近的其他词来表示该词，观人于其所友，</a:t>
            </a:r>
            <a:r>
              <a:rPr lang="zh-CN" altLang="en-US" b="1" dirty="0"/>
              <a:t>不知其人视其友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整个的架构，</a:t>
            </a:r>
            <a:r>
              <a:rPr lang="en-US" altLang="zh-CN" dirty="0"/>
              <a:t>Flatten:</a:t>
            </a:r>
            <a:r>
              <a:rPr lang="zh-CN" altLang="en-US" dirty="0"/>
              <a:t>展开，拉直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6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Fliter</a:t>
            </a:r>
            <a:r>
              <a:rPr lang="en-US" altLang="zh-CN" dirty="0"/>
              <a:t>:</a:t>
            </a:r>
            <a:r>
              <a:rPr lang="zh-CN" altLang="en-US" dirty="0"/>
              <a:t>给定宽度和高度的滤波器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不同滤波器提取一个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的不同特性。例如，一个滤波器寻找特定颜色，另一个寻找特定物体的特定形状。卷积层滤波器的数量被称为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滤波器深度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0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33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比如在一个订票系统上，我们的输入 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 Taipei on November 2nd”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这样一个序列，我们设置几个槽位（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），希望算法能够将关键词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'Taipei'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放入目的地（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 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November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放入到达时间（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of Arrival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放入其他（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）槽位，实现对输入序列的一个归类，以便后续提取相应信息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65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我们首先要对输入序列向量化，将每一个输入的单词用向量表示，可以使用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One-of-N Encoding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hashing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等编码方法，输出预测槽位的概率分布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45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但是上述方法有个问题，有时候有的词汇不在词典中，这时候用</a:t>
            </a:r>
            <a:r>
              <a:rPr lang="en-US" altLang="zh-CN" dirty="0"/>
              <a:t>other </a:t>
            </a:r>
            <a:r>
              <a:rPr lang="zh-CN" altLang="en-US" dirty="0"/>
              <a:t>或者 开头字母来表示他们，这就是</a:t>
            </a:r>
            <a:r>
              <a:rPr lang="en-US" altLang="zh-CN" dirty="0" err="1"/>
              <a:t>Byund</a:t>
            </a:r>
            <a:r>
              <a:rPr lang="en-US" altLang="zh-CN" dirty="0"/>
              <a:t> 1-of-N encoding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94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但是这样做的话，有个问题就出现了。如果现在又有一个输入是 “</a:t>
            </a:r>
            <a:r>
              <a:rPr lang="en-US" altLang="zh-CN" dirty="0"/>
              <a:t>Leave Taipei on November 2nd”</a:t>
            </a:r>
            <a:r>
              <a:rPr lang="zh-CN" altLang="en-US" dirty="0"/>
              <a:t>，这里</a:t>
            </a:r>
            <a:r>
              <a:rPr lang="en-US" altLang="zh-CN" dirty="0"/>
              <a:t>Taipei</a:t>
            </a:r>
            <a:r>
              <a:rPr lang="zh-CN" altLang="en-US" dirty="0"/>
              <a:t>是作为一个出发地（</a:t>
            </a:r>
            <a:r>
              <a:rPr lang="en-US" altLang="zh-CN" dirty="0"/>
              <a:t>Place of Departure</a:t>
            </a:r>
            <a:r>
              <a:rPr lang="zh-CN" altLang="en-US" dirty="0"/>
              <a:t>），所以我们应当是把</a:t>
            </a:r>
            <a:r>
              <a:rPr lang="en-US" altLang="zh-CN" dirty="0"/>
              <a:t>Taipei</a:t>
            </a:r>
            <a:r>
              <a:rPr lang="zh-CN" altLang="en-US" dirty="0"/>
              <a:t>放入</a:t>
            </a:r>
            <a:r>
              <a:rPr lang="en-US" altLang="zh-CN" dirty="0"/>
              <a:t>Departure</a:t>
            </a:r>
            <a:r>
              <a:rPr lang="zh-CN" altLang="en-US" dirty="0"/>
              <a:t>槽位而不是</a:t>
            </a:r>
            <a:r>
              <a:rPr lang="en-US" altLang="zh-CN" dirty="0"/>
              <a:t>Destination </a:t>
            </a:r>
            <a:r>
              <a:rPr lang="zh-CN" altLang="en-US" dirty="0"/>
              <a:t>槽位，可是对于前馈网络来说，对于同一个输入，输出的概率分布应该也是一样的，不可能出现既是</a:t>
            </a:r>
            <a:r>
              <a:rPr lang="en-US" altLang="zh-CN" dirty="0"/>
              <a:t>Destination</a:t>
            </a:r>
            <a:r>
              <a:rPr lang="zh-CN" altLang="en-US" dirty="0"/>
              <a:t>的概率最高又是</a:t>
            </a:r>
            <a:r>
              <a:rPr lang="en-US" altLang="zh-CN" dirty="0"/>
              <a:t>Departure</a:t>
            </a:r>
            <a:r>
              <a:rPr lang="zh-CN" altLang="en-US" dirty="0"/>
              <a:t>的概率最高。</a:t>
            </a:r>
            <a:endParaRPr lang="en-US" altLang="zh-CN" dirty="0"/>
          </a:p>
          <a:p>
            <a:r>
              <a:rPr lang="zh-CN" altLang="en-US" dirty="0"/>
              <a:t>看过台北之前看过</a:t>
            </a:r>
            <a:r>
              <a:rPr lang="en-US" altLang="zh-CN" dirty="0"/>
              <a:t>arrive</a:t>
            </a:r>
            <a:r>
              <a:rPr lang="zh-CN" altLang="en-US" dirty="0"/>
              <a:t>就是前面的一个单词，这样就具有了记忆</a:t>
            </a:r>
          </a:p>
          <a:p>
            <a:endParaRPr lang="zh-CN" altLang="en-US" dirty="0"/>
          </a:p>
          <a:p>
            <a:r>
              <a:rPr lang="zh-CN" altLang="en-US" dirty="0"/>
              <a:t>所以我们就希望能够让神经网络拥有“记忆”的能力，能够根据之前的信息（在这个例子中是</a:t>
            </a:r>
            <a:r>
              <a:rPr lang="en-US" altLang="zh-CN" dirty="0"/>
              <a:t>Arrive</a:t>
            </a:r>
            <a:r>
              <a:rPr lang="zh-CN" altLang="en-US" dirty="0"/>
              <a:t>或</a:t>
            </a:r>
            <a:r>
              <a:rPr lang="en-US" altLang="zh-CN" dirty="0"/>
              <a:t>Leave</a:t>
            </a:r>
            <a:r>
              <a:rPr lang="zh-CN" altLang="en-US" dirty="0"/>
              <a:t>）从而得到不同的输出。将两段序列中的</a:t>
            </a:r>
            <a:r>
              <a:rPr lang="en-US" altLang="zh-CN" dirty="0"/>
              <a:t>Taipei</a:t>
            </a:r>
            <a:r>
              <a:rPr lang="zh-CN" altLang="en-US" dirty="0"/>
              <a:t>分别归入</a:t>
            </a:r>
            <a:r>
              <a:rPr lang="en-US" altLang="zh-CN" dirty="0" err="1"/>
              <a:t>Destionation</a:t>
            </a:r>
            <a:r>
              <a:rPr lang="zh-CN" altLang="en-US" dirty="0"/>
              <a:t>槽位和</a:t>
            </a:r>
            <a:r>
              <a:rPr lang="en-US" altLang="zh-CN" dirty="0"/>
              <a:t>Departure</a:t>
            </a:r>
            <a:r>
              <a:rPr lang="zh-CN" altLang="en-US" dirty="0"/>
              <a:t>槽位。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F57E8-1667-47D2-8562-8A54952851C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1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8622" y="307924"/>
            <a:ext cx="8426754" cy="165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94206" y="3707333"/>
            <a:ext cx="6355587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8652" y="1854658"/>
            <a:ext cx="3458209" cy="3644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307924"/>
            <a:ext cx="604583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4103" y="2107184"/>
            <a:ext cx="8495792" cy="181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top-breaking-news.com/" TargetMode="External"/><Relationship Id="rId2" Type="http://schemas.openxmlformats.org/officeDocument/2006/relationships/image" Target="../media/image7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9.png"/><Relationship Id="rId5" Type="http://schemas.openxmlformats.org/officeDocument/2006/relationships/image" Target="../media/image738.jpg"/><Relationship Id="rId4" Type="http://schemas.openxmlformats.org/officeDocument/2006/relationships/image" Target="../media/image73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png"/><Relationship Id="rId3" Type="http://schemas.openxmlformats.org/officeDocument/2006/relationships/image" Target="../media/image738.jpg"/><Relationship Id="rId7" Type="http://schemas.openxmlformats.org/officeDocument/2006/relationships/image" Target="../media/image743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2.png"/><Relationship Id="rId5" Type="http://schemas.openxmlformats.org/officeDocument/2006/relationships/image" Target="../media/image741.png"/><Relationship Id="rId10" Type="http://schemas.openxmlformats.org/officeDocument/2006/relationships/image" Target="../media/image746.png"/><Relationship Id="rId4" Type="http://schemas.openxmlformats.org/officeDocument/2006/relationships/image" Target="../media/image740.png"/><Relationship Id="rId9" Type="http://schemas.openxmlformats.org/officeDocument/2006/relationships/image" Target="../media/image74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jpg"/><Relationship Id="rId3" Type="http://schemas.openxmlformats.org/officeDocument/2006/relationships/image" Target="../media/image748.png"/><Relationship Id="rId7" Type="http://schemas.openxmlformats.org/officeDocument/2006/relationships/image" Target="../media/image607.png"/><Relationship Id="rId2" Type="http://schemas.openxmlformats.org/officeDocument/2006/relationships/image" Target="../media/image7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9.png"/><Relationship Id="rId4" Type="http://schemas.openxmlformats.org/officeDocument/2006/relationships/image" Target="../media/image7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image" Target="../media/image7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jpg"/><Relationship Id="rId2" Type="http://schemas.openxmlformats.org/officeDocument/2006/relationships/image" Target="../media/image75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hustwj/cikm-keynotenov2014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3" Type="http://schemas.openxmlformats.org/officeDocument/2006/relationships/image" Target="../media/image758.png"/><Relationship Id="rId7" Type="http://schemas.openxmlformats.org/officeDocument/2006/relationships/image" Target="../media/image762.png"/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11" Type="http://schemas.openxmlformats.org/officeDocument/2006/relationships/image" Target="../media/image766.png"/><Relationship Id="rId5" Type="http://schemas.openxmlformats.org/officeDocument/2006/relationships/image" Target="../media/image760.png"/><Relationship Id="rId10" Type="http://schemas.openxmlformats.org/officeDocument/2006/relationships/image" Target="../media/image765.png"/><Relationship Id="rId4" Type="http://schemas.openxmlformats.org/officeDocument/2006/relationships/image" Target="../media/image759.png"/><Relationship Id="rId9" Type="http://schemas.openxmlformats.org/officeDocument/2006/relationships/image" Target="../media/image7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jpg"/><Relationship Id="rId3" Type="http://schemas.openxmlformats.org/officeDocument/2006/relationships/image" Target="../media/image768.png"/><Relationship Id="rId7" Type="http://schemas.openxmlformats.org/officeDocument/2006/relationships/image" Target="../media/image772.jpg"/><Relationship Id="rId12" Type="http://schemas.openxmlformats.org/officeDocument/2006/relationships/image" Target="../media/image766.png"/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jpg"/><Relationship Id="rId11" Type="http://schemas.openxmlformats.org/officeDocument/2006/relationships/image" Target="../media/image765.png"/><Relationship Id="rId5" Type="http://schemas.openxmlformats.org/officeDocument/2006/relationships/image" Target="../media/image770.jpg"/><Relationship Id="rId10" Type="http://schemas.openxmlformats.org/officeDocument/2006/relationships/image" Target="../media/image764.png"/><Relationship Id="rId4" Type="http://schemas.openxmlformats.org/officeDocument/2006/relationships/image" Target="../media/image769.png"/><Relationship Id="rId9" Type="http://schemas.openxmlformats.org/officeDocument/2006/relationships/image" Target="../media/image774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784.jpg"/><Relationship Id="rId3" Type="http://schemas.openxmlformats.org/officeDocument/2006/relationships/image" Target="../media/image776.png"/><Relationship Id="rId7" Type="http://schemas.openxmlformats.org/officeDocument/2006/relationships/image" Target="../media/image779.png"/><Relationship Id="rId12" Type="http://schemas.openxmlformats.org/officeDocument/2006/relationships/image" Target="../media/image768.png"/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8.png"/><Relationship Id="rId11" Type="http://schemas.openxmlformats.org/officeDocument/2006/relationships/image" Target="../media/image783.png"/><Relationship Id="rId5" Type="http://schemas.openxmlformats.org/officeDocument/2006/relationships/image" Target="../media/image777.png"/><Relationship Id="rId10" Type="http://schemas.openxmlformats.org/officeDocument/2006/relationships/image" Target="../media/image782.png"/><Relationship Id="rId4" Type="http://schemas.openxmlformats.org/officeDocument/2006/relationships/image" Target="../media/image769.png"/><Relationship Id="rId9" Type="http://schemas.openxmlformats.org/officeDocument/2006/relationships/image" Target="../media/image78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787.png"/><Relationship Id="rId18" Type="http://schemas.openxmlformats.org/officeDocument/2006/relationships/image" Target="../media/image792.png"/><Relationship Id="rId3" Type="http://schemas.openxmlformats.org/officeDocument/2006/relationships/image" Target="../media/image778.png"/><Relationship Id="rId7" Type="http://schemas.openxmlformats.org/officeDocument/2006/relationships/image" Target="../media/image780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" Type="http://schemas.openxmlformats.org/officeDocument/2006/relationships/image" Target="../media/image777.png"/><Relationship Id="rId16" Type="http://schemas.openxmlformats.org/officeDocument/2006/relationships/image" Target="../media/image790.png"/><Relationship Id="rId20" Type="http://schemas.openxmlformats.org/officeDocument/2006/relationships/image" Target="../media/image7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9.png"/><Relationship Id="rId11" Type="http://schemas.openxmlformats.org/officeDocument/2006/relationships/image" Target="../media/image785.png"/><Relationship Id="rId5" Type="http://schemas.openxmlformats.org/officeDocument/2006/relationships/image" Target="../media/image769.png"/><Relationship Id="rId15" Type="http://schemas.openxmlformats.org/officeDocument/2006/relationships/image" Target="../media/image789.png"/><Relationship Id="rId10" Type="http://schemas.openxmlformats.org/officeDocument/2006/relationships/image" Target="../media/image783.png"/><Relationship Id="rId19" Type="http://schemas.openxmlformats.org/officeDocument/2006/relationships/image" Target="../media/image793.png"/><Relationship Id="rId4" Type="http://schemas.openxmlformats.org/officeDocument/2006/relationships/image" Target="../media/image776.png"/><Relationship Id="rId9" Type="http://schemas.openxmlformats.org/officeDocument/2006/relationships/image" Target="../media/image782.png"/><Relationship Id="rId14" Type="http://schemas.openxmlformats.org/officeDocument/2006/relationships/image" Target="../media/image7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8.png"/><Relationship Id="rId4" Type="http://schemas.openxmlformats.org/officeDocument/2006/relationships/image" Target="../media/image79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5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80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85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84.png"/><Relationship Id="rId5" Type="http://schemas.openxmlformats.org/officeDocument/2006/relationships/image" Target="../media/image43.png"/><Relationship Id="rId15" Type="http://schemas.openxmlformats.org/officeDocument/2006/relationships/image" Target="../media/image86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45.png"/><Relationship Id="rId21" Type="http://schemas.openxmlformats.org/officeDocument/2006/relationships/image" Target="../media/image118.png"/><Relationship Id="rId7" Type="http://schemas.openxmlformats.org/officeDocument/2006/relationships/image" Target="../media/image8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44.jp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6.png"/><Relationship Id="rId5" Type="http://schemas.openxmlformats.org/officeDocument/2006/relationships/image" Target="../media/image47.png"/><Relationship Id="rId15" Type="http://schemas.openxmlformats.org/officeDocument/2006/relationships/image" Target="../media/image112.png"/><Relationship Id="rId10" Type="http://schemas.openxmlformats.org/officeDocument/2006/relationships/image" Target="../media/image52.png"/><Relationship Id="rId19" Type="http://schemas.openxmlformats.org/officeDocument/2006/relationships/image" Target="../media/image116.png"/><Relationship Id="rId4" Type="http://schemas.openxmlformats.org/officeDocument/2006/relationships/image" Target="../media/image46.png"/><Relationship Id="rId9" Type="http://schemas.openxmlformats.org/officeDocument/2006/relationships/image" Target="../media/image85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85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12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84.png"/><Relationship Id="rId5" Type="http://schemas.openxmlformats.org/officeDocument/2006/relationships/image" Target="../media/image43.png"/><Relationship Id="rId15" Type="http://schemas.openxmlformats.org/officeDocument/2006/relationships/image" Target="../media/image86.png"/><Relationship Id="rId23" Type="http://schemas.openxmlformats.org/officeDocument/2006/relationships/image" Target="../media/image124.png"/><Relationship Id="rId10" Type="http://schemas.openxmlformats.org/officeDocument/2006/relationships/image" Target="../media/image48.png"/><Relationship Id="rId19" Type="http://schemas.openxmlformats.org/officeDocument/2006/relationships/image" Target="../media/image12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59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4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jpg"/><Relationship Id="rId8" Type="http://schemas.openxmlformats.org/officeDocument/2006/relationships/image" Target="../media/image131.png"/><Relationship Id="rId3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84.png"/><Relationship Id="rId12" Type="http://schemas.openxmlformats.org/officeDocument/2006/relationships/image" Target="../media/image16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6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29" Type="http://schemas.openxmlformats.org/officeDocument/2006/relationships/image" Target="../media/image18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5" Type="http://schemas.openxmlformats.org/officeDocument/2006/relationships/image" Target="../media/image114.png"/><Relationship Id="rId4" Type="http://schemas.openxmlformats.org/officeDocument/2006/relationships/image" Target="../media/image1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3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162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5.png"/><Relationship Id="rId5" Type="http://schemas.openxmlformats.org/officeDocument/2006/relationships/image" Target="../media/image165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189.jp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164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26" Type="http://schemas.openxmlformats.org/officeDocument/2006/relationships/image" Target="../media/image219.png"/><Relationship Id="rId39" Type="http://schemas.openxmlformats.org/officeDocument/2006/relationships/image" Target="../media/image230.png"/><Relationship Id="rId21" Type="http://schemas.openxmlformats.org/officeDocument/2006/relationships/image" Target="../media/image130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6" Type="http://schemas.openxmlformats.org/officeDocument/2006/relationships/image" Target="../media/image212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94.png"/><Relationship Id="rId24" Type="http://schemas.openxmlformats.org/officeDocument/2006/relationships/image" Target="../media/image218.png"/><Relationship Id="rId32" Type="http://schemas.openxmlformats.org/officeDocument/2006/relationships/image" Target="../media/image224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" Type="http://schemas.openxmlformats.org/officeDocument/2006/relationships/image" Target="../media/image204.png"/><Relationship Id="rId15" Type="http://schemas.openxmlformats.org/officeDocument/2006/relationships/image" Target="../media/image211.png"/><Relationship Id="rId23" Type="http://schemas.openxmlformats.org/officeDocument/2006/relationships/image" Target="../media/image217.png"/><Relationship Id="rId28" Type="http://schemas.openxmlformats.org/officeDocument/2006/relationships/image" Target="../media/image221.png"/><Relationship Id="rId36" Type="http://schemas.openxmlformats.org/officeDocument/2006/relationships/image" Target="../media/image227.png"/><Relationship Id="rId10" Type="http://schemas.openxmlformats.org/officeDocument/2006/relationships/image" Target="../media/image208.png"/><Relationship Id="rId19" Type="http://schemas.openxmlformats.org/officeDocument/2006/relationships/image" Target="../media/image214.png"/><Relationship Id="rId31" Type="http://schemas.openxmlformats.org/officeDocument/2006/relationships/image" Target="../media/image223.png"/><Relationship Id="rId44" Type="http://schemas.openxmlformats.org/officeDocument/2006/relationships/image" Target="../media/image235.png"/><Relationship Id="rId4" Type="http://schemas.openxmlformats.org/officeDocument/2006/relationships/image" Target="../media/image203.png"/><Relationship Id="rId9" Type="http://schemas.openxmlformats.org/officeDocument/2006/relationships/image" Target="../media/image113.png"/><Relationship Id="rId14" Type="http://schemas.openxmlformats.org/officeDocument/2006/relationships/image" Target="../media/image210.png"/><Relationship Id="rId22" Type="http://schemas.openxmlformats.org/officeDocument/2006/relationships/image" Target="../media/image216.png"/><Relationship Id="rId27" Type="http://schemas.openxmlformats.org/officeDocument/2006/relationships/image" Target="../media/image220.png"/><Relationship Id="rId30" Type="http://schemas.openxmlformats.org/officeDocument/2006/relationships/image" Target="../media/image222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12" Type="http://schemas.openxmlformats.org/officeDocument/2006/relationships/image" Target="../media/image131.png"/><Relationship Id="rId17" Type="http://schemas.openxmlformats.org/officeDocument/2006/relationships/image" Target="../media/image128.png"/><Relationship Id="rId25" Type="http://schemas.openxmlformats.org/officeDocument/2006/relationships/image" Target="../media/image165.png"/><Relationship Id="rId33" Type="http://schemas.openxmlformats.org/officeDocument/2006/relationships/image" Target="../media/image169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5.png"/><Relationship Id="rId41" Type="http://schemas.openxmlformats.org/officeDocument/2006/relationships/image" Target="../media/image2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61.png"/><Relationship Id="rId4" Type="http://schemas.openxmlformats.org/officeDocument/2006/relationships/image" Target="../media/image2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70.png"/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12" Type="http://schemas.openxmlformats.org/officeDocument/2006/relationships/image" Target="../media/image2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11" Type="http://schemas.openxmlformats.org/officeDocument/2006/relationships/image" Target="../media/image268.png"/><Relationship Id="rId5" Type="http://schemas.openxmlformats.org/officeDocument/2006/relationships/image" Target="../media/image264.png"/><Relationship Id="rId10" Type="http://schemas.openxmlformats.org/officeDocument/2006/relationships/image" Target="../media/image267.png"/><Relationship Id="rId4" Type="http://schemas.openxmlformats.org/officeDocument/2006/relationships/image" Target="../media/image263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41.png"/><Relationship Id="rId10" Type="http://schemas.openxmlformats.org/officeDocument/2006/relationships/image" Target="../media/image287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" Type="http://schemas.openxmlformats.org/officeDocument/2006/relationships/image" Target="../media/image306.png"/><Relationship Id="rId21" Type="http://schemas.openxmlformats.org/officeDocument/2006/relationships/image" Target="../media/image324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29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7.png"/><Relationship Id="rId5" Type="http://schemas.openxmlformats.org/officeDocument/2006/relationships/image" Target="../media/image308.png"/><Relationship Id="rId15" Type="http://schemas.openxmlformats.org/officeDocument/2006/relationships/image" Target="../media/image318.png"/><Relationship Id="rId23" Type="http://schemas.openxmlformats.org/officeDocument/2006/relationships/image" Target="../media/image326.png"/><Relationship Id="rId28" Type="http://schemas.openxmlformats.org/officeDocument/2006/relationships/image" Target="../media/image331.png"/><Relationship Id="rId10" Type="http://schemas.openxmlformats.org/officeDocument/2006/relationships/image" Target="../media/image313.png"/><Relationship Id="rId19" Type="http://schemas.openxmlformats.org/officeDocument/2006/relationships/image" Target="../media/image322.png"/><Relationship Id="rId31" Type="http://schemas.openxmlformats.org/officeDocument/2006/relationships/image" Target="../media/image334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317.png"/><Relationship Id="rId22" Type="http://schemas.openxmlformats.org/officeDocument/2006/relationships/image" Target="../media/image325.png"/><Relationship Id="rId27" Type="http://schemas.openxmlformats.org/officeDocument/2006/relationships/image" Target="../media/image330.png"/><Relationship Id="rId30" Type="http://schemas.openxmlformats.org/officeDocument/2006/relationships/image" Target="../media/image33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45.png"/><Relationship Id="rId26" Type="http://schemas.openxmlformats.org/officeDocument/2006/relationships/image" Target="../media/image352.png"/><Relationship Id="rId3" Type="http://schemas.openxmlformats.org/officeDocument/2006/relationships/image" Target="../media/image335.png"/><Relationship Id="rId21" Type="http://schemas.openxmlformats.org/officeDocument/2006/relationships/image" Target="../media/image348.png"/><Relationship Id="rId34" Type="http://schemas.openxmlformats.org/officeDocument/2006/relationships/image" Target="../media/image360.png"/><Relationship Id="rId7" Type="http://schemas.openxmlformats.org/officeDocument/2006/relationships/image" Target="../media/image339.png"/><Relationship Id="rId12" Type="http://schemas.openxmlformats.org/officeDocument/2006/relationships/image" Target="../media/image341.png"/><Relationship Id="rId17" Type="http://schemas.openxmlformats.org/officeDocument/2006/relationships/image" Target="../media/image317.png"/><Relationship Id="rId25" Type="http://schemas.openxmlformats.org/officeDocument/2006/relationships/image" Target="../media/image351.png"/><Relationship Id="rId33" Type="http://schemas.openxmlformats.org/officeDocument/2006/relationships/image" Target="../media/image35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4.png"/><Relationship Id="rId20" Type="http://schemas.openxmlformats.org/officeDocument/2006/relationships/image" Target="../media/image347.png"/><Relationship Id="rId29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12.png"/><Relationship Id="rId24" Type="http://schemas.openxmlformats.org/officeDocument/2006/relationships/image" Target="../media/image350.png"/><Relationship Id="rId32" Type="http://schemas.openxmlformats.org/officeDocument/2006/relationships/image" Target="../media/image358.png"/><Relationship Id="rId5" Type="http://schemas.openxmlformats.org/officeDocument/2006/relationships/image" Target="../media/image337.png"/><Relationship Id="rId15" Type="http://schemas.openxmlformats.org/officeDocument/2006/relationships/image" Target="../media/image343.png"/><Relationship Id="rId23" Type="http://schemas.openxmlformats.org/officeDocument/2006/relationships/image" Target="../media/image314.png"/><Relationship Id="rId28" Type="http://schemas.openxmlformats.org/officeDocument/2006/relationships/image" Target="../media/image354.png"/><Relationship Id="rId10" Type="http://schemas.openxmlformats.org/officeDocument/2006/relationships/image" Target="../media/image309.png"/><Relationship Id="rId19" Type="http://schemas.openxmlformats.org/officeDocument/2006/relationships/image" Target="../media/image346.png"/><Relationship Id="rId31" Type="http://schemas.openxmlformats.org/officeDocument/2006/relationships/image" Target="../media/image357.png"/><Relationship Id="rId4" Type="http://schemas.openxmlformats.org/officeDocument/2006/relationships/image" Target="../media/image336.png"/><Relationship Id="rId9" Type="http://schemas.openxmlformats.org/officeDocument/2006/relationships/image" Target="../media/image340.png"/><Relationship Id="rId14" Type="http://schemas.openxmlformats.org/officeDocument/2006/relationships/image" Target="../media/image342.png"/><Relationship Id="rId22" Type="http://schemas.openxmlformats.org/officeDocument/2006/relationships/image" Target="../media/image349.png"/><Relationship Id="rId27" Type="http://schemas.openxmlformats.org/officeDocument/2006/relationships/image" Target="../media/image353.png"/><Relationship Id="rId30" Type="http://schemas.openxmlformats.org/officeDocument/2006/relationships/image" Target="../media/image356.png"/><Relationship Id="rId8" Type="http://schemas.openxmlformats.org/officeDocument/2006/relationships/image" Target="../media/image3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jpg"/><Relationship Id="rId4" Type="http://schemas.openxmlformats.org/officeDocument/2006/relationships/image" Target="../media/image3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384.png"/><Relationship Id="rId3" Type="http://schemas.openxmlformats.org/officeDocument/2006/relationships/image" Target="../media/image370.png"/><Relationship Id="rId21" Type="http://schemas.openxmlformats.org/officeDocument/2006/relationships/image" Target="../media/image387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" Type="http://schemas.openxmlformats.org/officeDocument/2006/relationships/image" Target="../media/image369.png"/><Relationship Id="rId16" Type="http://schemas.openxmlformats.org/officeDocument/2006/relationships/image" Target="../media/image382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381.png"/><Relationship Id="rId23" Type="http://schemas.openxmlformats.org/officeDocument/2006/relationships/image" Target="../media/image389.png"/><Relationship Id="rId10" Type="http://schemas.openxmlformats.org/officeDocument/2006/relationships/image" Target="../media/image376.png"/><Relationship Id="rId19" Type="http://schemas.openxmlformats.org/officeDocument/2006/relationships/image" Target="../media/image385.png"/><Relationship Id="rId4" Type="http://schemas.openxmlformats.org/officeDocument/2006/relationships/image" Target="../media/image365.jp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8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389.png"/><Relationship Id="rId21" Type="http://schemas.openxmlformats.org/officeDocument/2006/relationships/image" Target="../media/image384.png"/><Relationship Id="rId34" Type="http://schemas.openxmlformats.org/officeDocument/2006/relationships/image" Target="../media/image402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94.png"/><Relationship Id="rId25" Type="http://schemas.openxmlformats.org/officeDocument/2006/relationships/image" Target="../media/image388.png"/><Relationship Id="rId33" Type="http://schemas.openxmlformats.org/officeDocument/2006/relationships/image" Target="../media/image401.png"/><Relationship Id="rId2" Type="http://schemas.openxmlformats.org/officeDocument/2006/relationships/image" Target="../media/image371.png"/><Relationship Id="rId16" Type="http://schemas.openxmlformats.org/officeDocument/2006/relationships/image" Target="../media/image393.png"/><Relationship Id="rId20" Type="http://schemas.openxmlformats.org/officeDocument/2006/relationships/image" Target="../media/image383.png"/><Relationship Id="rId29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24" Type="http://schemas.openxmlformats.org/officeDocument/2006/relationships/image" Target="../media/image387.png"/><Relationship Id="rId32" Type="http://schemas.openxmlformats.org/officeDocument/2006/relationships/image" Target="../media/image400.png"/><Relationship Id="rId37" Type="http://schemas.openxmlformats.org/officeDocument/2006/relationships/image" Target="../media/image405.png"/><Relationship Id="rId5" Type="http://schemas.openxmlformats.org/officeDocument/2006/relationships/image" Target="../media/image374.png"/><Relationship Id="rId15" Type="http://schemas.openxmlformats.org/officeDocument/2006/relationships/image" Target="../media/image392.png"/><Relationship Id="rId23" Type="http://schemas.openxmlformats.org/officeDocument/2006/relationships/image" Target="../media/image386.png"/><Relationship Id="rId28" Type="http://schemas.openxmlformats.org/officeDocument/2006/relationships/image" Target="../media/image365.jpg"/><Relationship Id="rId36" Type="http://schemas.openxmlformats.org/officeDocument/2006/relationships/image" Target="../media/image404.png"/><Relationship Id="rId10" Type="http://schemas.openxmlformats.org/officeDocument/2006/relationships/image" Target="../media/image379.png"/><Relationship Id="rId19" Type="http://schemas.openxmlformats.org/officeDocument/2006/relationships/image" Target="../media/image382.png"/><Relationship Id="rId31" Type="http://schemas.openxmlformats.org/officeDocument/2006/relationships/image" Target="../media/image39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91.png"/><Relationship Id="rId22" Type="http://schemas.openxmlformats.org/officeDocument/2006/relationships/image" Target="../media/image385.png"/><Relationship Id="rId27" Type="http://schemas.openxmlformats.org/officeDocument/2006/relationships/image" Target="../media/image396.png"/><Relationship Id="rId30" Type="http://schemas.openxmlformats.org/officeDocument/2006/relationships/image" Target="../media/image398.png"/><Relationship Id="rId35" Type="http://schemas.openxmlformats.org/officeDocument/2006/relationships/image" Target="../media/image403.png"/><Relationship Id="rId8" Type="http://schemas.openxmlformats.org/officeDocument/2006/relationships/image" Target="../media/image377.png"/><Relationship Id="rId3" Type="http://schemas.openxmlformats.org/officeDocument/2006/relationships/image" Target="../media/image37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389.png"/><Relationship Id="rId39" Type="http://schemas.openxmlformats.org/officeDocument/2006/relationships/image" Target="../media/image418.png"/><Relationship Id="rId21" Type="http://schemas.openxmlformats.org/officeDocument/2006/relationships/image" Target="../media/image384.png"/><Relationship Id="rId34" Type="http://schemas.openxmlformats.org/officeDocument/2006/relationships/image" Target="../media/image413.png"/><Relationship Id="rId42" Type="http://schemas.openxmlformats.org/officeDocument/2006/relationships/image" Target="../media/image421.png"/><Relationship Id="rId47" Type="http://schemas.openxmlformats.org/officeDocument/2006/relationships/image" Target="../media/image426.png"/><Relationship Id="rId50" Type="http://schemas.openxmlformats.org/officeDocument/2006/relationships/image" Target="../media/image429.png"/><Relationship Id="rId7" Type="http://schemas.openxmlformats.org/officeDocument/2006/relationships/image" Target="../media/image406.png"/><Relationship Id="rId2" Type="http://schemas.openxmlformats.org/officeDocument/2006/relationships/image" Target="../media/image371.png"/><Relationship Id="rId16" Type="http://schemas.openxmlformats.org/officeDocument/2006/relationships/image" Target="../media/image393.png"/><Relationship Id="rId29" Type="http://schemas.openxmlformats.org/officeDocument/2006/relationships/image" Target="../media/image409.png"/><Relationship Id="rId11" Type="http://schemas.openxmlformats.org/officeDocument/2006/relationships/image" Target="../media/image380.png"/><Relationship Id="rId24" Type="http://schemas.openxmlformats.org/officeDocument/2006/relationships/image" Target="../media/image387.png"/><Relationship Id="rId32" Type="http://schemas.openxmlformats.org/officeDocument/2006/relationships/image" Target="../media/image397.png"/><Relationship Id="rId37" Type="http://schemas.openxmlformats.org/officeDocument/2006/relationships/image" Target="../media/image416.png"/><Relationship Id="rId40" Type="http://schemas.openxmlformats.org/officeDocument/2006/relationships/image" Target="../media/image419.png"/><Relationship Id="rId45" Type="http://schemas.openxmlformats.org/officeDocument/2006/relationships/image" Target="../media/image424.png"/><Relationship Id="rId5" Type="http://schemas.openxmlformats.org/officeDocument/2006/relationships/image" Target="../media/image374.png"/><Relationship Id="rId15" Type="http://schemas.openxmlformats.org/officeDocument/2006/relationships/image" Target="../media/image392.png"/><Relationship Id="rId23" Type="http://schemas.openxmlformats.org/officeDocument/2006/relationships/image" Target="../media/image386.png"/><Relationship Id="rId28" Type="http://schemas.openxmlformats.org/officeDocument/2006/relationships/image" Target="../media/image408.png"/><Relationship Id="rId36" Type="http://schemas.openxmlformats.org/officeDocument/2006/relationships/image" Target="../media/image415.png"/><Relationship Id="rId49" Type="http://schemas.openxmlformats.org/officeDocument/2006/relationships/image" Target="../media/image428.png"/><Relationship Id="rId10" Type="http://schemas.openxmlformats.org/officeDocument/2006/relationships/image" Target="../media/image379.png"/><Relationship Id="rId19" Type="http://schemas.openxmlformats.org/officeDocument/2006/relationships/image" Target="../media/image382.png"/><Relationship Id="rId31" Type="http://schemas.openxmlformats.org/officeDocument/2006/relationships/image" Target="../media/image411.png"/><Relationship Id="rId44" Type="http://schemas.openxmlformats.org/officeDocument/2006/relationships/image" Target="../media/image423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91.png"/><Relationship Id="rId22" Type="http://schemas.openxmlformats.org/officeDocument/2006/relationships/image" Target="../media/image385.png"/><Relationship Id="rId27" Type="http://schemas.openxmlformats.org/officeDocument/2006/relationships/image" Target="../media/image407.png"/><Relationship Id="rId30" Type="http://schemas.openxmlformats.org/officeDocument/2006/relationships/image" Target="../media/image410.png"/><Relationship Id="rId35" Type="http://schemas.openxmlformats.org/officeDocument/2006/relationships/image" Target="../media/image414.png"/><Relationship Id="rId43" Type="http://schemas.openxmlformats.org/officeDocument/2006/relationships/image" Target="../media/image422.png"/><Relationship Id="rId48" Type="http://schemas.openxmlformats.org/officeDocument/2006/relationships/image" Target="../media/image427.png"/><Relationship Id="rId8" Type="http://schemas.openxmlformats.org/officeDocument/2006/relationships/image" Target="../media/image377.png"/><Relationship Id="rId51" Type="http://schemas.openxmlformats.org/officeDocument/2006/relationships/image" Target="../media/image430.png"/><Relationship Id="rId3" Type="http://schemas.openxmlformats.org/officeDocument/2006/relationships/image" Target="../media/image372.png"/><Relationship Id="rId12" Type="http://schemas.openxmlformats.org/officeDocument/2006/relationships/image" Target="../media/image381.png"/><Relationship Id="rId17" Type="http://schemas.openxmlformats.org/officeDocument/2006/relationships/image" Target="../media/image394.png"/><Relationship Id="rId25" Type="http://schemas.openxmlformats.org/officeDocument/2006/relationships/image" Target="../media/image388.png"/><Relationship Id="rId33" Type="http://schemas.openxmlformats.org/officeDocument/2006/relationships/image" Target="../media/image412.png"/><Relationship Id="rId38" Type="http://schemas.openxmlformats.org/officeDocument/2006/relationships/image" Target="../media/image417.png"/><Relationship Id="rId46" Type="http://schemas.openxmlformats.org/officeDocument/2006/relationships/image" Target="../media/image425.png"/><Relationship Id="rId20" Type="http://schemas.openxmlformats.org/officeDocument/2006/relationships/image" Target="../media/image383.png"/><Relationship Id="rId41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1.png"/><Relationship Id="rId3" Type="http://schemas.openxmlformats.org/officeDocument/2006/relationships/image" Target="../media/image433.png"/><Relationship Id="rId7" Type="http://schemas.openxmlformats.org/officeDocument/2006/relationships/image" Target="../media/image436.png"/><Relationship Id="rId12" Type="http://schemas.openxmlformats.org/officeDocument/2006/relationships/image" Target="../media/image44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39.png"/><Relationship Id="rId5" Type="http://schemas.openxmlformats.org/officeDocument/2006/relationships/image" Target="../media/image434.png"/><Relationship Id="rId10" Type="http://schemas.openxmlformats.org/officeDocument/2006/relationships/image" Target="../media/image287.png"/><Relationship Id="rId4" Type="http://schemas.openxmlformats.org/officeDocument/2006/relationships/image" Target="../media/image280.png"/><Relationship Id="rId9" Type="http://schemas.openxmlformats.org/officeDocument/2006/relationships/image" Target="../media/image438.png"/><Relationship Id="rId14" Type="http://schemas.openxmlformats.org/officeDocument/2006/relationships/image" Target="../media/image4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5" Type="http://schemas.openxmlformats.org/officeDocument/2006/relationships/image" Target="../media/image464.png"/><Relationship Id="rId10" Type="http://schemas.openxmlformats.org/officeDocument/2006/relationships/image" Target="../media/image469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9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5.png"/><Relationship Id="rId18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1.png"/><Relationship Id="rId12" Type="http://schemas.openxmlformats.org/officeDocument/2006/relationships/image" Target="../media/image290.png"/><Relationship Id="rId17" Type="http://schemas.openxmlformats.org/officeDocument/2006/relationships/image" Target="../media/image498.png"/><Relationship Id="rId2" Type="http://schemas.openxmlformats.org/officeDocument/2006/relationships/image" Target="../media/image280.png"/><Relationship Id="rId16" Type="http://schemas.openxmlformats.org/officeDocument/2006/relationships/image" Target="../media/image497.png"/><Relationship Id="rId20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494.png"/><Relationship Id="rId5" Type="http://schemas.openxmlformats.org/officeDocument/2006/relationships/image" Target="../media/image489.png"/><Relationship Id="rId15" Type="http://schemas.openxmlformats.org/officeDocument/2006/relationships/image" Target="../media/image496.png"/><Relationship Id="rId10" Type="http://schemas.openxmlformats.org/officeDocument/2006/relationships/image" Target="../media/image493.png"/><Relationship Id="rId19" Type="http://schemas.openxmlformats.org/officeDocument/2006/relationships/image" Target="../media/image500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3" Type="http://schemas.openxmlformats.org/officeDocument/2006/relationships/image" Target="../media/image503.png"/><Relationship Id="rId7" Type="http://schemas.openxmlformats.org/officeDocument/2006/relationships/image" Target="../media/image507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5" Type="http://schemas.openxmlformats.org/officeDocument/2006/relationships/image" Target="../media/image505.png"/><Relationship Id="rId4" Type="http://schemas.openxmlformats.org/officeDocument/2006/relationships/image" Target="../media/image5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3" Type="http://schemas.openxmlformats.org/officeDocument/2006/relationships/image" Target="../media/image510.png"/><Relationship Id="rId7" Type="http://schemas.openxmlformats.org/officeDocument/2006/relationships/image" Target="../media/image51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5" Type="http://schemas.openxmlformats.org/officeDocument/2006/relationships/image" Target="../media/image512.png"/><Relationship Id="rId4" Type="http://schemas.openxmlformats.org/officeDocument/2006/relationships/image" Target="../media/image5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12" Type="http://schemas.openxmlformats.org/officeDocument/2006/relationships/image" Target="../media/image526.png"/><Relationship Id="rId2" Type="http://schemas.openxmlformats.org/officeDocument/2006/relationships/image" Target="../media/image516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5" Type="http://schemas.openxmlformats.org/officeDocument/2006/relationships/image" Target="../media/image519.png"/><Relationship Id="rId15" Type="http://schemas.openxmlformats.org/officeDocument/2006/relationships/image" Target="../media/image529.png"/><Relationship Id="rId10" Type="http://schemas.openxmlformats.org/officeDocument/2006/relationships/image" Target="../media/image524.png"/><Relationship Id="rId4" Type="http://schemas.openxmlformats.org/officeDocument/2006/relationships/image" Target="../media/image518.png"/><Relationship Id="rId9" Type="http://schemas.openxmlformats.org/officeDocument/2006/relationships/image" Target="../media/image523.png"/><Relationship Id="rId14" Type="http://schemas.openxmlformats.org/officeDocument/2006/relationships/image" Target="../media/image5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28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12" Type="http://schemas.openxmlformats.org/officeDocument/2006/relationships/image" Target="../media/image527.png"/><Relationship Id="rId2" Type="http://schemas.openxmlformats.org/officeDocument/2006/relationships/image" Target="../media/image516.png"/><Relationship Id="rId16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5" Type="http://schemas.openxmlformats.org/officeDocument/2006/relationships/image" Target="../media/image519.png"/><Relationship Id="rId15" Type="http://schemas.openxmlformats.org/officeDocument/2006/relationships/image" Target="../media/image535.png"/><Relationship Id="rId10" Type="http://schemas.openxmlformats.org/officeDocument/2006/relationships/image" Target="../media/image533.png"/><Relationship Id="rId4" Type="http://schemas.openxmlformats.org/officeDocument/2006/relationships/image" Target="../media/image518.png"/><Relationship Id="rId9" Type="http://schemas.openxmlformats.org/officeDocument/2006/relationships/image" Target="../media/image532.png"/><Relationship Id="rId14" Type="http://schemas.openxmlformats.org/officeDocument/2006/relationships/image" Target="../media/image53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11" Type="http://schemas.openxmlformats.org/officeDocument/2006/relationships/image" Target="../media/image546.png"/><Relationship Id="rId5" Type="http://schemas.openxmlformats.org/officeDocument/2006/relationships/image" Target="../media/image540.png"/><Relationship Id="rId10" Type="http://schemas.openxmlformats.org/officeDocument/2006/relationships/image" Target="../media/image545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7" Type="http://schemas.openxmlformats.org/officeDocument/2006/relationships/image" Target="../media/image552.jpg"/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10" Type="http://schemas.openxmlformats.org/officeDocument/2006/relationships/image" Target="../media/image555.png"/><Relationship Id="rId4" Type="http://schemas.openxmlformats.org/officeDocument/2006/relationships/image" Target="../media/image549.png"/><Relationship Id="rId9" Type="http://schemas.openxmlformats.org/officeDocument/2006/relationships/image" Target="../media/image55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13" Type="http://schemas.openxmlformats.org/officeDocument/2006/relationships/image" Target="../media/image567.png"/><Relationship Id="rId3" Type="http://schemas.openxmlformats.org/officeDocument/2006/relationships/image" Target="../media/image557.jpg"/><Relationship Id="rId7" Type="http://schemas.openxmlformats.org/officeDocument/2006/relationships/image" Target="../media/image561.png"/><Relationship Id="rId12" Type="http://schemas.openxmlformats.org/officeDocument/2006/relationships/image" Target="../media/image5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565.png"/><Relationship Id="rId5" Type="http://schemas.openxmlformats.org/officeDocument/2006/relationships/image" Target="../media/image559.jpg"/><Relationship Id="rId15" Type="http://schemas.openxmlformats.org/officeDocument/2006/relationships/hyperlink" Target="http://cs231n.stanford.e/" TargetMode="External"/><Relationship Id="rId10" Type="http://schemas.openxmlformats.org/officeDocument/2006/relationships/image" Target="../media/image564.png"/><Relationship Id="rId4" Type="http://schemas.openxmlformats.org/officeDocument/2006/relationships/image" Target="../media/image558.jpg"/><Relationship Id="rId9" Type="http://schemas.openxmlformats.org/officeDocument/2006/relationships/image" Target="../media/image563.png"/><Relationship Id="rId14" Type="http://schemas.openxmlformats.org/officeDocument/2006/relationships/image" Target="../media/image5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3" Type="http://schemas.openxmlformats.org/officeDocument/2006/relationships/image" Target="../media/image569.png"/><Relationship Id="rId7" Type="http://schemas.openxmlformats.org/officeDocument/2006/relationships/image" Target="../media/image570.jpg"/><Relationship Id="rId12" Type="http://schemas.openxmlformats.org/officeDocument/2006/relationships/image" Target="../media/image5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9.jpg"/><Relationship Id="rId11" Type="http://schemas.openxmlformats.org/officeDocument/2006/relationships/image" Target="../media/image574.png"/><Relationship Id="rId5" Type="http://schemas.openxmlformats.org/officeDocument/2006/relationships/image" Target="../media/image558.jpg"/><Relationship Id="rId10" Type="http://schemas.openxmlformats.org/officeDocument/2006/relationships/image" Target="../media/image573.png"/><Relationship Id="rId4" Type="http://schemas.openxmlformats.org/officeDocument/2006/relationships/image" Target="../media/image557.jpg"/><Relationship Id="rId9" Type="http://schemas.openxmlformats.org/officeDocument/2006/relationships/image" Target="../media/image57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57.jpg"/><Relationship Id="rId7" Type="http://schemas.openxmlformats.org/officeDocument/2006/relationships/image" Target="../media/image572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59.jpg"/><Relationship Id="rId4" Type="http://schemas.openxmlformats.org/officeDocument/2006/relationships/image" Target="../media/image558.jpg"/><Relationship Id="rId9" Type="http://schemas.openxmlformats.org/officeDocument/2006/relationships/image" Target="../media/image5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image" Target="../media/image582.png"/><Relationship Id="rId16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5" Type="http://schemas.openxmlformats.org/officeDocument/2006/relationships/image" Target="../media/image595.png"/><Relationship Id="rId10" Type="http://schemas.openxmlformats.org/officeDocument/2006/relationships/image" Target="../media/image590.png"/><Relationship Id="rId19" Type="http://schemas.openxmlformats.org/officeDocument/2006/relationships/image" Target="../media/image599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13" Type="http://schemas.openxmlformats.org/officeDocument/2006/relationships/image" Target="../media/image610.png"/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12" Type="http://schemas.openxmlformats.org/officeDocument/2006/relationships/image" Target="../media/image6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1" Type="http://schemas.openxmlformats.org/officeDocument/2006/relationships/image" Target="../media/image608.png"/><Relationship Id="rId5" Type="http://schemas.openxmlformats.org/officeDocument/2006/relationships/image" Target="../media/image602.png"/><Relationship Id="rId10" Type="http://schemas.openxmlformats.org/officeDocument/2006/relationships/image" Target="../media/image607.png"/><Relationship Id="rId4" Type="http://schemas.openxmlformats.org/officeDocument/2006/relationships/image" Target="../media/image601.png"/><Relationship Id="rId9" Type="http://schemas.openxmlformats.org/officeDocument/2006/relationships/image" Target="../media/image60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hyperlink" Target="http://henrylo1605.blogspot.tw/2015/05/blog-post_56.html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13" Type="http://schemas.openxmlformats.org/officeDocument/2006/relationships/image" Target="../media/image623.png"/><Relationship Id="rId3" Type="http://schemas.openxmlformats.org/officeDocument/2006/relationships/image" Target="../media/image613.png"/><Relationship Id="rId7" Type="http://schemas.openxmlformats.org/officeDocument/2006/relationships/image" Target="../media/image617.png"/><Relationship Id="rId12" Type="http://schemas.openxmlformats.org/officeDocument/2006/relationships/image" Target="../media/image6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11" Type="http://schemas.openxmlformats.org/officeDocument/2006/relationships/image" Target="../media/image621.png"/><Relationship Id="rId5" Type="http://schemas.openxmlformats.org/officeDocument/2006/relationships/image" Target="../media/image615.png"/><Relationship Id="rId10" Type="http://schemas.openxmlformats.org/officeDocument/2006/relationships/image" Target="../media/image620.png"/><Relationship Id="rId4" Type="http://schemas.openxmlformats.org/officeDocument/2006/relationships/image" Target="../media/image614.png"/><Relationship Id="rId9" Type="http://schemas.openxmlformats.org/officeDocument/2006/relationships/image" Target="../media/image6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7" Type="http://schemas.openxmlformats.org/officeDocument/2006/relationships/image" Target="../media/image628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jpg"/><Relationship Id="rId2" Type="http://schemas.openxmlformats.org/officeDocument/2006/relationships/hyperlink" Target="http://visualqa.org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3.png"/><Relationship Id="rId13" Type="http://schemas.openxmlformats.org/officeDocument/2006/relationships/image" Target="../media/image638.png"/><Relationship Id="rId3" Type="http://schemas.openxmlformats.org/officeDocument/2006/relationships/image" Target="../media/image613.png"/><Relationship Id="rId7" Type="http://schemas.openxmlformats.org/officeDocument/2006/relationships/image" Target="../media/image632.png"/><Relationship Id="rId12" Type="http://schemas.openxmlformats.org/officeDocument/2006/relationships/image" Target="../media/image6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1.png"/><Relationship Id="rId11" Type="http://schemas.openxmlformats.org/officeDocument/2006/relationships/image" Target="../media/image636.png"/><Relationship Id="rId5" Type="http://schemas.openxmlformats.org/officeDocument/2006/relationships/image" Target="../media/image626.png"/><Relationship Id="rId15" Type="http://schemas.openxmlformats.org/officeDocument/2006/relationships/image" Target="../media/image640.png"/><Relationship Id="rId10" Type="http://schemas.openxmlformats.org/officeDocument/2006/relationships/image" Target="../media/image635.png"/><Relationship Id="rId4" Type="http://schemas.openxmlformats.org/officeDocument/2006/relationships/image" Target="../media/image630.png"/><Relationship Id="rId9" Type="http://schemas.openxmlformats.org/officeDocument/2006/relationships/image" Target="../media/image634.png"/><Relationship Id="rId14" Type="http://schemas.openxmlformats.org/officeDocument/2006/relationships/image" Target="../media/image6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jpg"/><Relationship Id="rId5" Type="http://schemas.openxmlformats.org/officeDocument/2006/relationships/image" Target="../media/image644.jpg"/><Relationship Id="rId4" Type="http://schemas.openxmlformats.org/officeDocument/2006/relationships/image" Target="../media/image6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643.png"/><Relationship Id="rId7" Type="http://schemas.openxmlformats.org/officeDocument/2006/relationships/image" Target="../media/image6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7.png"/><Relationship Id="rId5" Type="http://schemas.openxmlformats.org/officeDocument/2006/relationships/image" Target="../media/image646.jpg"/><Relationship Id="rId4" Type="http://schemas.openxmlformats.org/officeDocument/2006/relationships/image" Target="../media/image64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5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60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59.png"/><Relationship Id="rId14" Type="http://schemas.openxmlformats.org/officeDocument/2006/relationships/image" Target="../media/image5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image" Target="../media/image650.jpg"/><Relationship Id="rId7" Type="http://schemas.openxmlformats.org/officeDocument/2006/relationships/image" Target="../media/image65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10" Type="http://schemas.openxmlformats.org/officeDocument/2006/relationships/image" Target="../media/image657.png"/><Relationship Id="rId4" Type="http://schemas.openxmlformats.org/officeDocument/2006/relationships/image" Target="../media/image651.png"/><Relationship Id="rId9" Type="http://schemas.openxmlformats.org/officeDocument/2006/relationships/image" Target="../media/image6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13" Type="http://schemas.openxmlformats.org/officeDocument/2006/relationships/image" Target="../media/image668.png"/><Relationship Id="rId18" Type="http://schemas.openxmlformats.org/officeDocument/2006/relationships/image" Target="../media/image648.png"/><Relationship Id="rId3" Type="http://schemas.openxmlformats.org/officeDocument/2006/relationships/image" Target="../media/image658.png"/><Relationship Id="rId7" Type="http://schemas.openxmlformats.org/officeDocument/2006/relationships/image" Target="../media/image662.jpg"/><Relationship Id="rId12" Type="http://schemas.openxmlformats.org/officeDocument/2006/relationships/image" Target="../media/image667.png"/><Relationship Id="rId17" Type="http://schemas.openxmlformats.org/officeDocument/2006/relationships/image" Target="../media/image647.png"/><Relationship Id="rId2" Type="http://schemas.openxmlformats.org/officeDocument/2006/relationships/image" Target="../media/image643.png"/><Relationship Id="rId16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jpg"/><Relationship Id="rId11" Type="http://schemas.openxmlformats.org/officeDocument/2006/relationships/image" Target="../media/image666.png"/><Relationship Id="rId5" Type="http://schemas.openxmlformats.org/officeDocument/2006/relationships/image" Target="../media/image660.png"/><Relationship Id="rId15" Type="http://schemas.openxmlformats.org/officeDocument/2006/relationships/image" Target="../media/image670.png"/><Relationship Id="rId10" Type="http://schemas.openxmlformats.org/officeDocument/2006/relationships/image" Target="../media/image665.png"/><Relationship Id="rId19" Type="http://schemas.openxmlformats.org/officeDocument/2006/relationships/image" Target="../media/image672.png"/><Relationship Id="rId4" Type="http://schemas.openxmlformats.org/officeDocument/2006/relationships/image" Target="../media/image659.png"/><Relationship Id="rId9" Type="http://schemas.openxmlformats.org/officeDocument/2006/relationships/image" Target="../media/image664.png"/><Relationship Id="rId14" Type="http://schemas.openxmlformats.org/officeDocument/2006/relationships/image" Target="../media/image6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jp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13" Type="http://schemas.openxmlformats.org/officeDocument/2006/relationships/image" Target="../media/image687.png"/><Relationship Id="rId3" Type="http://schemas.openxmlformats.org/officeDocument/2006/relationships/image" Target="../media/image550.png"/><Relationship Id="rId7" Type="http://schemas.openxmlformats.org/officeDocument/2006/relationships/image" Target="../media/image681.png"/><Relationship Id="rId12" Type="http://schemas.openxmlformats.org/officeDocument/2006/relationships/image" Target="../media/image686.png"/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685.png"/><Relationship Id="rId5" Type="http://schemas.openxmlformats.org/officeDocument/2006/relationships/image" Target="../media/image679.png"/><Relationship Id="rId10" Type="http://schemas.openxmlformats.org/officeDocument/2006/relationships/image" Target="../media/image684.png"/><Relationship Id="rId4" Type="http://schemas.openxmlformats.org/officeDocument/2006/relationships/image" Target="../media/image678.png"/><Relationship Id="rId9" Type="http://schemas.openxmlformats.org/officeDocument/2006/relationships/image" Target="../media/image6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jpg"/><Relationship Id="rId2" Type="http://schemas.openxmlformats.org/officeDocument/2006/relationships/image" Target="../media/image6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xo1Ldx3L" TargetMode="External"/><Relationship Id="rId2" Type="http://schemas.openxmlformats.org/officeDocument/2006/relationships/hyperlink" Target="http://www.youtube.com/watch?v=0JL04JJjo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oomberg.com/news/articles/2016-07-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jp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3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64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jpg"/><Relationship Id="rId2" Type="http://schemas.openxmlformats.org/officeDocument/2006/relationships/image" Target="../media/image69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3" Type="http://schemas.openxmlformats.org/officeDocument/2006/relationships/image" Target="../media/image695.jpg"/><Relationship Id="rId7" Type="http://schemas.openxmlformats.org/officeDocument/2006/relationships/image" Target="../media/image700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" Type="http://schemas.openxmlformats.org/officeDocument/2006/relationships/image" Target="../media/image694.jpg"/><Relationship Id="rId16" Type="http://schemas.openxmlformats.org/officeDocument/2006/relationships/image" Target="../media/image7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Relationship Id="rId11" Type="http://schemas.openxmlformats.org/officeDocument/2006/relationships/image" Target="../media/image704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10" Type="http://schemas.openxmlformats.org/officeDocument/2006/relationships/image" Target="../media/image703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jp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4.jpg"/><Relationship Id="rId4" Type="http://schemas.openxmlformats.org/officeDocument/2006/relationships/image" Target="../media/image12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jpg"/><Relationship Id="rId3" Type="http://schemas.openxmlformats.org/officeDocument/2006/relationships/image" Target="../media/image716.jpg"/><Relationship Id="rId7" Type="http://schemas.openxmlformats.org/officeDocument/2006/relationships/image" Target="../media/image550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9.jpg"/><Relationship Id="rId5" Type="http://schemas.openxmlformats.org/officeDocument/2006/relationships/image" Target="../media/image718.jpg"/><Relationship Id="rId4" Type="http://schemas.openxmlformats.org/officeDocument/2006/relationships/image" Target="../media/image717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3" Type="http://schemas.openxmlformats.org/officeDocument/2006/relationships/image" Target="../media/image722.png"/><Relationship Id="rId7" Type="http://schemas.openxmlformats.org/officeDocument/2006/relationships/image" Target="../media/image610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5.png"/><Relationship Id="rId5" Type="http://schemas.openxmlformats.org/officeDocument/2006/relationships/image" Target="../media/image724.png"/><Relationship Id="rId10" Type="http://schemas.openxmlformats.org/officeDocument/2006/relationships/image" Target="../media/image726.jpg"/><Relationship Id="rId4" Type="http://schemas.openxmlformats.org/officeDocument/2006/relationships/image" Target="../media/image723.jpg"/><Relationship Id="rId9" Type="http://schemas.openxmlformats.org/officeDocument/2006/relationships/image" Target="../media/image6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7" Type="http://schemas.openxmlformats.org/officeDocument/2006/relationships/image" Target="../media/image731.png"/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3.jpg"/><Relationship Id="rId4" Type="http://schemas.openxmlformats.org/officeDocument/2006/relationships/image" Target="../media/image7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hyperlink" Target="http://arxiv.org/abs/1406.26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3.jpg"/><Relationship Id="rId4" Type="http://schemas.openxmlformats.org/officeDocument/2006/relationships/image" Target="../media/image73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532" y="3003563"/>
            <a:ext cx="4940935" cy="85087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-635" algn="ctr">
              <a:lnSpc>
                <a:spcPts val="5830"/>
              </a:lnSpc>
              <a:spcBef>
                <a:spcPts val="835"/>
              </a:spcBef>
            </a:pPr>
            <a:r>
              <a:rPr lang="zh-CN" altLang="en-US" sz="5400" spc="-65" dirty="0">
                <a:solidFill>
                  <a:srgbClr val="0000FF"/>
                </a:solidFill>
              </a:rPr>
              <a:t>神经网络的变体</a:t>
            </a:r>
            <a:endParaRPr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lang="zh-CN" altLang="en-US" spc="-75" dirty="0"/>
              <a:t>卷积</a:t>
            </a:r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8763" y="2392679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53609" y="2062479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53609" y="3687190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967348" y="5222240"/>
            <a:ext cx="381000" cy="531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6583" y="1025364"/>
            <a:ext cx="3315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spc="-5" dirty="0">
                <a:solidFill>
                  <a:srgbClr val="FF0000"/>
                </a:solidFill>
                <a:latin typeface="Calibri"/>
                <a:cs typeface="Calibri"/>
              </a:rPr>
              <a:t>这些都是要学习的参数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4154" y="2342387"/>
            <a:ext cx="883285" cy="256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 marR="5080" indent="-8255">
              <a:lnSpc>
                <a:spcPct val="125299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  </a:t>
            </a:r>
            <a:r>
              <a:rPr lang="en-US" sz="2400" dirty="0">
                <a:latin typeface="Calibri"/>
                <a:cs typeface="Calibri"/>
              </a:rPr>
              <a:t>  </a:t>
            </a:r>
            <a:r>
              <a:rPr lang="zh-CN" altLang="en-US" sz="2400" spc="-5" dirty="0">
                <a:solidFill>
                  <a:srgbClr val="FF0000"/>
                </a:solidFill>
                <a:latin typeface="Calibri"/>
                <a:cs typeface="Calibri"/>
              </a:rPr>
              <a:t>矩阵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20320" marR="5080" indent="-8255">
              <a:lnSpc>
                <a:spcPct val="113900"/>
              </a:lnSpc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  </a:t>
            </a:r>
            <a:r>
              <a:rPr lang="zh-CN" altLang="en-US" sz="2400" spc="-5" dirty="0">
                <a:solidFill>
                  <a:srgbClr val="FF0000"/>
                </a:solidFill>
                <a:latin typeface="Calibri"/>
                <a:cs typeface="Calibri"/>
              </a:rPr>
              <a:t>矩阵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614" y="5865367"/>
            <a:ext cx="31724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每个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filter </a:t>
            </a:r>
            <a:r>
              <a:rPr lang="zh-CN" altLang="en-US" sz="2400" spc="-10" dirty="0">
                <a:latin typeface="Calibri"/>
                <a:cs typeface="Calibri"/>
              </a:rPr>
              <a:t>探测一个小的模式</a:t>
            </a:r>
            <a:r>
              <a:rPr sz="2400" spc="-5" dirty="0">
                <a:latin typeface="Calibri"/>
                <a:cs typeface="Calibri"/>
              </a:rPr>
              <a:t>(3 </a:t>
            </a:r>
            <a:r>
              <a:rPr sz="2400" dirty="0">
                <a:latin typeface="Calibri"/>
                <a:cs typeface="Calibri"/>
              </a:rPr>
              <a:t>x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3).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78935" y="6013703"/>
            <a:ext cx="1580515" cy="5048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4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超深网络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195199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5340096"/>
            <a:ext cx="5747385" cy="359073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340" indent="-228600">
              <a:lnSpc>
                <a:spcPts val="2805"/>
              </a:lnSpc>
              <a:buChar char="•"/>
              <a:tabLst>
                <a:tab pos="30797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>
                <a:latin typeface="Calibri"/>
                <a:cs typeface="Calibri"/>
              </a:rPr>
              <a:t>: </a:t>
            </a:r>
            <a:r>
              <a:rPr lang="zh-CN" altLang="en-US" sz="2400" spc="-10" dirty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726074"/>
            <a:ext cx="6851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48" y="2726149"/>
            <a:ext cx="5003292" cy="371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1557" y="6414922"/>
            <a:ext cx="294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  <a:hlinkClick r:id="rId3"/>
              </a:rPr>
              <a:t>http://top-breaking-news.com/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机器阅读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7514590" cy="83035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Calibri"/>
                <a:cs typeface="Calibri"/>
              </a:rPr>
              <a:t>在无监督的情况下，机器通过阅读大量文件来学习单词的含义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2959" y="3971544"/>
            <a:ext cx="743712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32959" y="3971544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2" y="381761"/>
                </a:lnTo>
                <a:lnTo>
                  <a:pt x="371855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机器阅读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7135" y="4181855"/>
            <a:ext cx="745236" cy="763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7135" y="4181855"/>
            <a:ext cx="745490" cy="763905"/>
          </a:xfrm>
          <a:custGeom>
            <a:avLst/>
            <a:gdLst/>
            <a:ahLst/>
            <a:cxnLst/>
            <a:rect l="l" t="t" r="r" b="b"/>
            <a:pathLst>
              <a:path w="745489" h="763904">
                <a:moveTo>
                  <a:pt x="372617" y="0"/>
                </a:moveTo>
                <a:lnTo>
                  <a:pt x="372617" y="190881"/>
                </a:lnTo>
                <a:lnTo>
                  <a:pt x="745236" y="190881"/>
                </a:lnTo>
                <a:lnTo>
                  <a:pt x="745236" y="572643"/>
                </a:lnTo>
                <a:lnTo>
                  <a:pt x="372617" y="572643"/>
                </a:lnTo>
                <a:lnTo>
                  <a:pt x="372617" y="763524"/>
                </a:lnTo>
                <a:lnTo>
                  <a:pt x="0" y="381762"/>
                </a:lnTo>
                <a:lnTo>
                  <a:pt x="372617" y="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681" y="6176771"/>
            <a:ext cx="4115435" cy="114300"/>
          </a:xfrm>
          <a:custGeom>
            <a:avLst/>
            <a:gdLst/>
            <a:ahLst/>
            <a:cxnLst/>
            <a:rect l="l" t="t" r="r" b="b"/>
            <a:pathLst>
              <a:path w="4115435" h="114300">
                <a:moveTo>
                  <a:pt x="4000627" y="0"/>
                </a:moveTo>
                <a:lnTo>
                  <a:pt x="4000627" y="114299"/>
                </a:lnTo>
                <a:lnTo>
                  <a:pt x="4076827" y="76199"/>
                </a:lnTo>
                <a:lnTo>
                  <a:pt x="4019677" y="76199"/>
                </a:lnTo>
                <a:lnTo>
                  <a:pt x="4019677" y="38099"/>
                </a:lnTo>
                <a:lnTo>
                  <a:pt x="4076827" y="38099"/>
                </a:lnTo>
                <a:lnTo>
                  <a:pt x="4000627" y="0"/>
                </a:lnTo>
                <a:close/>
              </a:path>
              <a:path w="4115435" h="114300">
                <a:moveTo>
                  <a:pt x="400062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00627" y="76199"/>
                </a:lnTo>
                <a:lnTo>
                  <a:pt x="4000627" y="38099"/>
                </a:lnTo>
                <a:close/>
              </a:path>
              <a:path w="4115435" h="114300">
                <a:moveTo>
                  <a:pt x="4076827" y="38099"/>
                </a:moveTo>
                <a:lnTo>
                  <a:pt x="4019677" y="38099"/>
                </a:lnTo>
                <a:lnTo>
                  <a:pt x="4019677" y="76199"/>
                </a:lnTo>
                <a:lnTo>
                  <a:pt x="4076827" y="76199"/>
                </a:lnTo>
                <a:lnTo>
                  <a:pt x="4114927" y="57149"/>
                </a:lnTo>
                <a:lnTo>
                  <a:pt x="407682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31" y="3222498"/>
            <a:ext cx="114300" cy="3210560"/>
          </a:xfrm>
          <a:custGeom>
            <a:avLst/>
            <a:gdLst/>
            <a:ahLst/>
            <a:cxnLst/>
            <a:rect l="l" t="t" r="r" b="b"/>
            <a:pathLst>
              <a:path w="114300" h="3210560">
                <a:moveTo>
                  <a:pt x="76200" y="95250"/>
                </a:moveTo>
                <a:lnTo>
                  <a:pt x="38100" y="95250"/>
                </a:lnTo>
                <a:lnTo>
                  <a:pt x="38100" y="3210483"/>
                </a:lnTo>
                <a:lnTo>
                  <a:pt x="76200" y="3210483"/>
                </a:lnTo>
                <a:lnTo>
                  <a:pt x="76200" y="95250"/>
                </a:lnTo>
                <a:close/>
              </a:path>
              <a:path w="114300" h="32105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105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7416" y="5173979"/>
            <a:ext cx="146303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80588" y="5443728"/>
            <a:ext cx="146304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4135" y="5225796"/>
            <a:ext cx="14630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7336" y="5534659"/>
            <a:ext cx="39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4917" y="4883277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abbit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4503" y="5535167"/>
            <a:ext cx="146304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1955" y="5187696"/>
            <a:ext cx="146303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0780" y="5039359"/>
            <a:ext cx="662305" cy="7385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87960">
              <a:lnSpc>
                <a:spcPts val="2730"/>
              </a:lnSpc>
              <a:spcBef>
                <a:spcPts val="315"/>
              </a:spcBef>
            </a:pPr>
            <a:r>
              <a:rPr sz="2400" dirty="0">
                <a:latin typeface="Calibri"/>
                <a:cs typeface="Calibri"/>
              </a:rPr>
              <a:t>run  </a:t>
            </a:r>
            <a:r>
              <a:rPr sz="2400" spc="-5" dirty="0">
                <a:latin typeface="Calibri"/>
                <a:cs typeface="Calibri"/>
              </a:rPr>
              <a:t>jump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160" y="4497323"/>
            <a:ext cx="146303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50364" y="4032503"/>
            <a:ext cx="146303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34564" y="3678173"/>
            <a:ext cx="820419" cy="152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585">
              <a:lnSpc>
                <a:spcPct val="1398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tree  </a:t>
            </a:r>
            <a:r>
              <a:rPr sz="2400" spc="-5" dirty="0">
                <a:latin typeface="Calibri"/>
                <a:cs typeface="Calibri"/>
              </a:rPr>
              <a:t>fl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87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7542" y="1793189"/>
            <a:ext cx="7514590" cy="177101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在无监督的情况下，机器通过阅读大量文件来学习单词的含义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550545">
              <a:lnSpc>
                <a:spcPct val="100000"/>
              </a:lnSpc>
            </a:pPr>
            <a:r>
              <a:rPr lang="zh-CN" altLang="en-US" sz="2800" spc="-45" dirty="0">
                <a:solidFill>
                  <a:srgbClr val="0000FF"/>
                </a:solidFill>
                <a:latin typeface="Calibri"/>
                <a:cs typeface="Calibri"/>
              </a:rPr>
              <a:t>  词向量</a:t>
            </a:r>
            <a:r>
              <a:rPr sz="28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/</a:t>
            </a:r>
            <a:r>
              <a:rPr sz="28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嵌入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机器阅读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5819140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latin typeface="Calibri"/>
                <a:cs typeface="Calibri"/>
              </a:rPr>
              <a:t>生成词向量</a:t>
            </a:r>
            <a:r>
              <a:rPr sz="2800" spc="-20" dirty="0">
                <a:latin typeface="Calibri"/>
                <a:cs typeface="Calibri"/>
              </a:rPr>
              <a:t>/Embedding</a:t>
            </a:r>
            <a:r>
              <a:rPr lang="zh-CN" altLang="en-US" sz="2800" spc="-20" dirty="0">
                <a:latin typeface="Calibri"/>
                <a:cs typeface="Calibri"/>
              </a:rPr>
              <a:t>是无监督的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3963923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7051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7732" y="3494532"/>
            <a:ext cx="76352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7732" y="3494532"/>
            <a:ext cx="763905" cy="469900"/>
          </a:xfrm>
          <a:custGeom>
            <a:avLst/>
            <a:gdLst/>
            <a:ahLst/>
            <a:cxnLst/>
            <a:rect l="l" t="t" r="r" b="b"/>
            <a:pathLst>
              <a:path w="763905" h="469900">
                <a:moveTo>
                  <a:pt x="0" y="234695"/>
                </a:moveTo>
                <a:lnTo>
                  <a:pt x="190881" y="234695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4695"/>
                </a:lnTo>
                <a:lnTo>
                  <a:pt x="763524" y="234695"/>
                </a:lnTo>
                <a:lnTo>
                  <a:pt x="381762" y="469391"/>
                </a:lnTo>
                <a:lnTo>
                  <a:pt x="0" y="234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4495" y="4980432"/>
            <a:ext cx="765048" cy="46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4495" y="4980432"/>
            <a:ext cx="765175" cy="469900"/>
          </a:xfrm>
          <a:custGeom>
            <a:avLst/>
            <a:gdLst/>
            <a:ahLst/>
            <a:cxnLst/>
            <a:rect l="l" t="t" r="r" b="b"/>
            <a:pathLst>
              <a:path w="765175" h="469900">
                <a:moveTo>
                  <a:pt x="0" y="234696"/>
                </a:moveTo>
                <a:lnTo>
                  <a:pt x="191262" y="234696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4696"/>
                </a:lnTo>
                <a:lnTo>
                  <a:pt x="765048" y="234696"/>
                </a:lnTo>
                <a:lnTo>
                  <a:pt x="382524" y="469392"/>
                </a:lnTo>
                <a:lnTo>
                  <a:pt x="0" y="234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0614" y="2894202"/>
            <a:ext cx="861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2264" y="5585459"/>
            <a:ext cx="192023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9151" y="5585459"/>
            <a:ext cx="192023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5183" y="5585459"/>
            <a:ext cx="192023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54451" y="5588508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6767" y="5585459"/>
            <a:ext cx="192024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7371" y="5585459"/>
            <a:ext cx="192024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34972" y="6384137"/>
            <a:ext cx="7064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https://garavato.files.wordpress.com/2011/11/stacksdocuments.jpg?w=490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87823" y="3636264"/>
            <a:ext cx="3241548" cy="21564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25085" y="3093796"/>
            <a:ext cx="3366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训练数据是很多文本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9471" y="5402072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0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机器阅读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14590" cy="134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在无监督的情况下，机器通过阅读大量文件来学习单词的含义</a:t>
            </a: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一个词可以通过它的上下文来理解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79" y="4096511"/>
            <a:ext cx="3302508" cy="2577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5149" y="4875987"/>
            <a:ext cx="3389251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 err="1">
                <a:latin typeface="PMingLiU"/>
                <a:cs typeface="PMingLiU"/>
              </a:rPr>
              <a:t>马英</a:t>
            </a:r>
            <a:r>
              <a:rPr sz="2800" spc="-5" dirty="0" err="1">
                <a:latin typeface="PMingLiU"/>
                <a:cs typeface="PMingLiU"/>
              </a:rPr>
              <a:t>九</a:t>
            </a:r>
            <a:r>
              <a:rPr sz="2800" spc="-14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10" dirty="0">
                <a:latin typeface="PMingLiU"/>
                <a:cs typeface="PMingLiU"/>
              </a:rPr>
              <a:t>宣誓就职</a:t>
            </a:r>
            <a:endParaRPr sz="28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endParaRPr lang="en-US" sz="2800" spc="-5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r>
              <a:rPr sz="2800" spc="-5" dirty="0" err="1">
                <a:latin typeface="PMingLiU"/>
                <a:cs typeface="PMingLiU"/>
              </a:rPr>
              <a:t>蔡英文</a:t>
            </a:r>
            <a:r>
              <a:rPr sz="2800" spc="-16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/>
                <a:cs typeface="Calibri"/>
              </a:rPr>
              <a:t>520</a:t>
            </a:r>
            <a:r>
              <a:rPr sz="2800" spc="-5" dirty="0">
                <a:latin typeface="PMingLiU"/>
                <a:cs typeface="PMingLiU"/>
              </a:rPr>
              <a:t>宣誓就职</a:t>
            </a:r>
            <a:endParaRPr sz="2800" dirty="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775" y="538581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5775" y="62377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7564" y="5385815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7564" y="62377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448" y="3493008"/>
            <a:ext cx="5930265" cy="1394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448" y="3493008"/>
            <a:ext cx="5930265" cy="1394460"/>
          </a:xfrm>
          <a:custGeom>
            <a:avLst/>
            <a:gdLst/>
            <a:ahLst/>
            <a:cxnLst/>
            <a:rect l="l" t="t" r="r" b="b"/>
            <a:pathLst>
              <a:path w="5930265" h="1394460">
                <a:moveTo>
                  <a:pt x="0" y="173227"/>
                </a:moveTo>
                <a:lnTo>
                  <a:pt x="6188" y="127191"/>
                </a:lnTo>
                <a:lnTo>
                  <a:pt x="23651" y="85814"/>
                </a:lnTo>
                <a:lnTo>
                  <a:pt x="50738" y="50752"/>
                </a:lnTo>
                <a:lnTo>
                  <a:pt x="85797" y="23659"/>
                </a:lnTo>
                <a:lnTo>
                  <a:pt x="127177" y="6190"/>
                </a:lnTo>
                <a:lnTo>
                  <a:pt x="173228" y="0"/>
                </a:lnTo>
                <a:lnTo>
                  <a:pt x="2297176" y="0"/>
                </a:lnTo>
                <a:lnTo>
                  <a:pt x="3281679" y="0"/>
                </a:lnTo>
                <a:lnTo>
                  <a:pt x="3764788" y="0"/>
                </a:lnTo>
                <a:lnTo>
                  <a:pt x="3810824" y="6190"/>
                </a:lnTo>
                <a:lnTo>
                  <a:pt x="3852201" y="23659"/>
                </a:lnTo>
                <a:lnTo>
                  <a:pt x="3887263" y="50752"/>
                </a:lnTo>
                <a:lnTo>
                  <a:pt x="3914356" y="85814"/>
                </a:lnTo>
                <a:lnTo>
                  <a:pt x="3931825" y="127191"/>
                </a:lnTo>
                <a:lnTo>
                  <a:pt x="3938016" y="173227"/>
                </a:lnTo>
                <a:lnTo>
                  <a:pt x="3938016" y="606297"/>
                </a:lnTo>
                <a:lnTo>
                  <a:pt x="5930265" y="1394078"/>
                </a:lnTo>
                <a:lnTo>
                  <a:pt x="3938016" y="866139"/>
                </a:lnTo>
                <a:lnTo>
                  <a:pt x="3931825" y="912176"/>
                </a:lnTo>
                <a:lnTo>
                  <a:pt x="3914356" y="953553"/>
                </a:lnTo>
                <a:lnTo>
                  <a:pt x="3887263" y="988615"/>
                </a:lnTo>
                <a:lnTo>
                  <a:pt x="3852201" y="1015708"/>
                </a:lnTo>
                <a:lnTo>
                  <a:pt x="3810824" y="1033177"/>
                </a:lnTo>
                <a:lnTo>
                  <a:pt x="3764788" y="1039367"/>
                </a:lnTo>
                <a:lnTo>
                  <a:pt x="3281679" y="1039367"/>
                </a:lnTo>
                <a:lnTo>
                  <a:pt x="2297176" y="1039367"/>
                </a:lnTo>
                <a:lnTo>
                  <a:pt x="173228" y="1039367"/>
                </a:lnTo>
                <a:lnTo>
                  <a:pt x="127177" y="1033177"/>
                </a:lnTo>
                <a:lnTo>
                  <a:pt x="85797" y="1015708"/>
                </a:lnTo>
                <a:lnTo>
                  <a:pt x="50738" y="988615"/>
                </a:lnTo>
                <a:lnTo>
                  <a:pt x="23651" y="953553"/>
                </a:lnTo>
                <a:lnTo>
                  <a:pt x="6188" y="912176"/>
                </a:lnTo>
                <a:lnTo>
                  <a:pt x="0" y="866139"/>
                </a:lnTo>
                <a:lnTo>
                  <a:pt x="0" y="606297"/>
                </a:lnTo>
                <a:lnTo>
                  <a:pt x="0" y="17322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9637" y="3554348"/>
            <a:ext cx="3291840" cy="87459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4300">
              <a:lnSpc>
                <a:spcPts val="3340"/>
              </a:lnSpc>
              <a:spcBef>
                <a:spcPts val="220"/>
              </a:spcBef>
            </a:pPr>
            <a:r>
              <a:rPr sz="2800" spc="-5" dirty="0" err="1">
                <a:latin typeface="PMingLiU"/>
                <a:cs typeface="PMingLiU"/>
              </a:rPr>
              <a:t>蔡英文</a:t>
            </a:r>
            <a:r>
              <a:rPr lang="zh-CN" altLang="en-US" sz="2800" spc="-5" dirty="0">
                <a:latin typeface="PMingLiU"/>
                <a:cs typeface="PMingLiU"/>
              </a:rPr>
              <a:t>、</a:t>
            </a:r>
            <a:r>
              <a:rPr sz="2800" spc="-5" dirty="0" err="1">
                <a:latin typeface="PMingLiU"/>
                <a:cs typeface="PMingLiU"/>
              </a:rPr>
              <a:t>马英九</a:t>
            </a:r>
            <a:r>
              <a:rPr lang="zh-CN" altLang="en-US" sz="2800" spc="-20" dirty="0">
                <a:latin typeface="Calibri"/>
                <a:cs typeface="PMingLiU"/>
              </a:rPr>
              <a:t>是非常相似的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4523" y="3348228"/>
            <a:ext cx="3816096" cy="937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4523" y="3348228"/>
            <a:ext cx="3816350" cy="9372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60020" marR="150495" indent="144780">
              <a:lnSpc>
                <a:spcPct val="100000"/>
              </a:lnSpc>
              <a:spcBef>
                <a:spcPts val="150"/>
              </a:spcBef>
            </a:pPr>
            <a:r>
              <a:rPr sz="2800" spc="-75" dirty="0">
                <a:latin typeface="Calibri"/>
                <a:cs typeface="Calibri"/>
              </a:rPr>
              <a:t>You </a:t>
            </a:r>
            <a:r>
              <a:rPr sz="2800" spc="-10" dirty="0">
                <a:latin typeface="Calibri"/>
                <a:cs typeface="Calibri"/>
              </a:rPr>
              <a:t>shall know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word 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company </a:t>
            </a:r>
            <a:r>
              <a:rPr sz="2800" spc="-5" dirty="0">
                <a:latin typeface="Calibri"/>
                <a:cs typeface="Calibri"/>
              </a:rPr>
              <a:t>it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keeps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65" dirty="0"/>
              <a:t>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292857" y="1888652"/>
            <a:ext cx="4697992" cy="3841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1955" y="1917192"/>
            <a:ext cx="3848100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9316" y="6167424"/>
            <a:ext cx="608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4"/>
              </a:rPr>
              <a:t>http://www.slideshare.net/hustwj/cikm-keynotenov2014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4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65" dirty="0"/>
              <a:t>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2074926" y="2455036"/>
            <a:ext cx="1074420" cy="282575"/>
          </a:xfrm>
          <a:custGeom>
            <a:avLst/>
            <a:gdLst/>
            <a:ahLst/>
            <a:cxnLst/>
            <a:rect l="l" t="t" r="r" b="b"/>
            <a:pathLst>
              <a:path w="1074420" h="282575">
                <a:moveTo>
                  <a:pt x="984123" y="0"/>
                </a:moveTo>
                <a:lnTo>
                  <a:pt x="980059" y="11429"/>
                </a:lnTo>
                <a:lnTo>
                  <a:pt x="996440" y="18577"/>
                </a:lnTo>
                <a:lnTo>
                  <a:pt x="1010523" y="28416"/>
                </a:lnTo>
                <a:lnTo>
                  <a:pt x="1039062" y="73925"/>
                </a:lnTo>
                <a:lnTo>
                  <a:pt x="1047357" y="115732"/>
                </a:lnTo>
                <a:lnTo>
                  <a:pt x="1048385" y="139826"/>
                </a:lnTo>
                <a:lnTo>
                  <a:pt x="1047337" y="164689"/>
                </a:lnTo>
                <a:lnTo>
                  <a:pt x="1038955" y="207603"/>
                </a:lnTo>
                <a:lnTo>
                  <a:pt x="1010523" y="253857"/>
                </a:lnTo>
                <a:lnTo>
                  <a:pt x="980567" y="270890"/>
                </a:lnTo>
                <a:lnTo>
                  <a:pt x="984123" y="282321"/>
                </a:lnTo>
                <a:lnTo>
                  <a:pt x="1022619" y="264302"/>
                </a:lnTo>
                <a:lnTo>
                  <a:pt x="1050925" y="233045"/>
                </a:lnTo>
                <a:lnTo>
                  <a:pt x="1068355" y="191135"/>
                </a:lnTo>
                <a:lnTo>
                  <a:pt x="1074166" y="141224"/>
                </a:lnTo>
                <a:lnTo>
                  <a:pt x="1072713" y="115341"/>
                </a:lnTo>
                <a:lnTo>
                  <a:pt x="1061092" y="69482"/>
                </a:lnTo>
                <a:lnTo>
                  <a:pt x="1037969" y="32146"/>
                </a:lnTo>
                <a:lnTo>
                  <a:pt x="1004579" y="7381"/>
                </a:lnTo>
                <a:lnTo>
                  <a:pt x="984123" y="0"/>
                </a:lnTo>
                <a:close/>
              </a:path>
              <a:path w="107442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5041" y="2455036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912" y="18577"/>
                </a:lnTo>
                <a:lnTo>
                  <a:pt x="595995" y="28416"/>
                </a:lnTo>
                <a:lnTo>
                  <a:pt x="624534" y="73925"/>
                </a:lnTo>
                <a:lnTo>
                  <a:pt x="632829" y="115732"/>
                </a:lnTo>
                <a:lnTo>
                  <a:pt x="633857" y="139826"/>
                </a:lnTo>
                <a:lnTo>
                  <a:pt x="632809" y="164689"/>
                </a:lnTo>
                <a:lnTo>
                  <a:pt x="624427" y="207603"/>
                </a:lnTo>
                <a:lnTo>
                  <a:pt x="595995" y="253857"/>
                </a:lnTo>
                <a:lnTo>
                  <a:pt x="566038" y="270890"/>
                </a:lnTo>
                <a:lnTo>
                  <a:pt x="569595" y="282321"/>
                </a:lnTo>
                <a:lnTo>
                  <a:pt x="608091" y="264302"/>
                </a:lnTo>
                <a:lnTo>
                  <a:pt x="636397" y="233045"/>
                </a:lnTo>
                <a:lnTo>
                  <a:pt x="653827" y="191135"/>
                </a:lnTo>
                <a:lnTo>
                  <a:pt x="659638" y="141224"/>
                </a:lnTo>
                <a:lnTo>
                  <a:pt x="658185" y="115341"/>
                </a:lnTo>
                <a:lnTo>
                  <a:pt x="646564" y="69482"/>
                </a:lnTo>
                <a:lnTo>
                  <a:pt x="623441" y="32146"/>
                </a:lnTo>
                <a:lnTo>
                  <a:pt x="590051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23816"/>
            <a:ext cx="3623310" cy="113284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latin typeface="Calibri"/>
                <a:cs typeface="Calibri"/>
              </a:rPr>
              <a:t>特征</a:t>
            </a:r>
            <a:endParaRPr sz="2800" dirty="0">
              <a:latin typeface="Calibri"/>
              <a:cs typeface="Calibri"/>
            </a:endParaRPr>
          </a:p>
          <a:p>
            <a:pPr marL="1139190">
              <a:lnSpc>
                <a:spcPct val="100000"/>
              </a:lnSpc>
              <a:spcBef>
                <a:spcPts val="1150"/>
              </a:spcBef>
              <a:tabLst>
                <a:tab pos="1466850" algn="l"/>
                <a:tab pos="2535555" algn="l"/>
                <a:tab pos="3157855" algn="l"/>
              </a:tabLst>
            </a:pPr>
            <a:r>
              <a:rPr sz="2400" dirty="0">
                <a:latin typeface="Cambria Math"/>
                <a:cs typeface="Cambria Math"/>
              </a:rPr>
              <a:t>𝑉	ℎ𝑜𝑡𝑡𝑒𝑟	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ℎ𝑜𝑡</a:t>
            </a:r>
          </a:p>
        </p:txBody>
      </p:sp>
      <p:sp>
        <p:nvSpPr>
          <p:cNvPr id="6" name="object 6"/>
          <p:cNvSpPr/>
          <p:nvPr/>
        </p:nvSpPr>
        <p:spPr>
          <a:xfrm>
            <a:off x="5071109" y="2455036"/>
            <a:ext cx="1134110" cy="282575"/>
          </a:xfrm>
          <a:custGeom>
            <a:avLst/>
            <a:gdLst/>
            <a:ahLst/>
            <a:cxnLst/>
            <a:rect l="l" t="t" r="r" b="b"/>
            <a:pathLst>
              <a:path w="1134110" h="282575">
                <a:moveTo>
                  <a:pt x="1043559" y="0"/>
                </a:moveTo>
                <a:lnTo>
                  <a:pt x="1039494" y="11429"/>
                </a:lnTo>
                <a:lnTo>
                  <a:pt x="1055876" y="18577"/>
                </a:lnTo>
                <a:lnTo>
                  <a:pt x="1069959" y="28416"/>
                </a:lnTo>
                <a:lnTo>
                  <a:pt x="1098498" y="73925"/>
                </a:lnTo>
                <a:lnTo>
                  <a:pt x="1106793" y="115732"/>
                </a:lnTo>
                <a:lnTo>
                  <a:pt x="1107820" y="139826"/>
                </a:lnTo>
                <a:lnTo>
                  <a:pt x="1106773" y="164689"/>
                </a:lnTo>
                <a:lnTo>
                  <a:pt x="1098391" y="207603"/>
                </a:lnTo>
                <a:lnTo>
                  <a:pt x="1069959" y="253857"/>
                </a:lnTo>
                <a:lnTo>
                  <a:pt x="1040002" y="270890"/>
                </a:lnTo>
                <a:lnTo>
                  <a:pt x="1043559" y="282321"/>
                </a:lnTo>
                <a:lnTo>
                  <a:pt x="1082055" y="264302"/>
                </a:lnTo>
                <a:lnTo>
                  <a:pt x="1110361" y="233045"/>
                </a:lnTo>
                <a:lnTo>
                  <a:pt x="1127791" y="191135"/>
                </a:lnTo>
                <a:lnTo>
                  <a:pt x="1133602" y="141224"/>
                </a:lnTo>
                <a:lnTo>
                  <a:pt x="1132149" y="115341"/>
                </a:lnTo>
                <a:lnTo>
                  <a:pt x="1120528" y="69482"/>
                </a:lnTo>
                <a:lnTo>
                  <a:pt x="1097405" y="32146"/>
                </a:lnTo>
                <a:lnTo>
                  <a:pt x="1064015" y="7381"/>
                </a:lnTo>
                <a:lnTo>
                  <a:pt x="1043559" y="0"/>
                </a:lnTo>
                <a:close/>
              </a:path>
              <a:path w="1134110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0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185" y="245503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29"/>
                </a:lnTo>
                <a:lnTo>
                  <a:pt x="572768" y="18577"/>
                </a:lnTo>
                <a:lnTo>
                  <a:pt x="586851" y="28416"/>
                </a:lnTo>
                <a:lnTo>
                  <a:pt x="615390" y="73925"/>
                </a:lnTo>
                <a:lnTo>
                  <a:pt x="623685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51" y="253857"/>
                </a:lnTo>
                <a:lnTo>
                  <a:pt x="556895" y="270890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3" y="233045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41" y="115341"/>
                </a:lnTo>
                <a:lnTo>
                  <a:pt x="637420" y="69482"/>
                </a:lnTo>
                <a:lnTo>
                  <a:pt x="614297" y="32146"/>
                </a:lnTo>
                <a:lnTo>
                  <a:pt x="580907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9229" y="2892805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3"/>
                </a:lnTo>
                <a:lnTo>
                  <a:pt x="933799" y="207547"/>
                </a:lnTo>
                <a:lnTo>
                  <a:pt x="905367" y="253841"/>
                </a:lnTo>
                <a:lnTo>
                  <a:pt x="875410" y="270891"/>
                </a:lnTo>
                <a:lnTo>
                  <a:pt x="878966" y="282321"/>
                </a:lnTo>
                <a:lnTo>
                  <a:pt x="917463" y="264239"/>
                </a:lnTo>
                <a:lnTo>
                  <a:pt x="945769" y="232918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8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4189" y="2892805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3"/>
                </a:lnTo>
                <a:lnTo>
                  <a:pt x="840835" y="207547"/>
                </a:lnTo>
                <a:lnTo>
                  <a:pt x="812403" y="253841"/>
                </a:lnTo>
                <a:lnTo>
                  <a:pt x="782447" y="270891"/>
                </a:lnTo>
                <a:lnTo>
                  <a:pt x="786002" y="282321"/>
                </a:lnTo>
                <a:lnTo>
                  <a:pt x="824499" y="264239"/>
                </a:lnTo>
                <a:lnTo>
                  <a:pt x="852805" y="232918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8189" y="2892805"/>
            <a:ext cx="1068070" cy="282575"/>
          </a:xfrm>
          <a:custGeom>
            <a:avLst/>
            <a:gdLst/>
            <a:ahLst/>
            <a:cxnLst/>
            <a:rect l="l" t="t" r="r" b="b"/>
            <a:pathLst>
              <a:path w="1068070" h="282575">
                <a:moveTo>
                  <a:pt x="978026" y="0"/>
                </a:moveTo>
                <a:lnTo>
                  <a:pt x="973963" y="11430"/>
                </a:lnTo>
                <a:lnTo>
                  <a:pt x="990344" y="18522"/>
                </a:lnTo>
                <a:lnTo>
                  <a:pt x="1004427" y="28352"/>
                </a:lnTo>
                <a:lnTo>
                  <a:pt x="1032966" y="73852"/>
                </a:lnTo>
                <a:lnTo>
                  <a:pt x="1041261" y="115623"/>
                </a:lnTo>
                <a:lnTo>
                  <a:pt x="1042288" y="139700"/>
                </a:lnTo>
                <a:lnTo>
                  <a:pt x="1041241" y="164633"/>
                </a:lnTo>
                <a:lnTo>
                  <a:pt x="1032859" y="207547"/>
                </a:lnTo>
                <a:lnTo>
                  <a:pt x="1004427" y="253841"/>
                </a:lnTo>
                <a:lnTo>
                  <a:pt x="974471" y="270891"/>
                </a:lnTo>
                <a:lnTo>
                  <a:pt x="978026" y="282321"/>
                </a:lnTo>
                <a:lnTo>
                  <a:pt x="1016523" y="264239"/>
                </a:lnTo>
                <a:lnTo>
                  <a:pt x="1044828" y="232918"/>
                </a:lnTo>
                <a:lnTo>
                  <a:pt x="1062259" y="191119"/>
                </a:lnTo>
                <a:lnTo>
                  <a:pt x="1068070" y="141224"/>
                </a:lnTo>
                <a:lnTo>
                  <a:pt x="1066617" y="115341"/>
                </a:lnTo>
                <a:lnTo>
                  <a:pt x="1054996" y="69482"/>
                </a:lnTo>
                <a:lnTo>
                  <a:pt x="1031873" y="32146"/>
                </a:lnTo>
                <a:lnTo>
                  <a:pt x="998483" y="7381"/>
                </a:lnTo>
                <a:lnTo>
                  <a:pt x="978026" y="0"/>
                </a:lnTo>
                <a:close/>
              </a:path>
              <a:path w="106807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3732" y="2892805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678" y="11430"/>
                </a:lnTo>
                <a:lnTo>
                  <a:pt x="1385060" y="18522"/>
                </a:lnTo>
                <a:lnTo>
                  <a:pt x="1399143" y="28352"/>
                </a:lnTo>
                <a:lnTo>
                  <a:pt x="1427682" y="73852"/>
                </a:lnTo>
                <a:lnTo>
                  <a:pt x="1435977" y="115623"/>
                </a:lnTo>
                <a:lnTo>
                  <a:pt x="1437005" y="139700"/>
                </a:lnTo>
                <a:lnTo>
                  <a:pt x="1435957" y="164633"/>
                </a:lnTo>
                <a:lnTo>
                  <a:pt x="1427575" y="207547"/>
                </a:lnTo>
                <a:lnTo>
                  <a:pt x="1399143" y="253841"/>
                </a:lnTo>
                <a:lnTo>
                  <a:pt x="1369187" y="270891"/>
                </a:lnTo>
                <a:lnTo>
                  <a:pt x="1372743" y="282321"/>
                </a:lnTo>
                <a:lnTo>
                  <a:pt x="1411239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6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589" y="32146"/>
                </a:lnTo>
                <a:lnTo>
                  <a:pt x="1393199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6180" y="3322828"/>
            <a:ext cx="829310" cy="282575"/>
          </a:xfrm>
          <a:custGeom>
            <a:avLst/>
            <a:gdLst/>
            <a:ahLst/>
            <a:cxnLst/>
            <a:rect l="l" t="t" r="r" b="b"/>
            <a:pathLst>
              <a:path w="829310" h="282575">
                <a:moveTo>
                  <a:pt x="738758" y="0"/>
                </a:moveTo>
                <a:lnTo>
                  <a:pt x="734694" y="11430"/>
                </a:lnTo>
                <a:lnTo>
                  <a:pt x="751076" y="18577"/>
                </a:lnTo>
                <a:lnTo>
                  <a:pt x="765159" y="28416"/>
                </a:lnTo>
                <a:lnTo>
                  <a:pt x="793698" y="73925"/>
                </a:lnTo>
                <a:lnTo>
                  <a:pt x="801993" y="115732"/>
                </a:lnTo>
                <a:lnTo>
                  <a:pt x="803020" y="139826"/>
                </a:lnTo>
                <a:lnTo>
                  <a:pt x="801973" y="164689"/>
                </a:lnTo>
                <a:lnTo>
                  <a:pt x="793591" y="207603"/>
                </a:lnTo>
                <a:lnTo>
                  <a:pt x="765159" y="253857"/>
                </a:lnTo>
                <a:lnTo>
                  <a:pt x="735202" y="270891"/>
                </a:lnTo>
                <a:lnTo>
                  <a:pt x="738758" y="282321"/>
                </a:lnTo>
                <a:lnTo>
                  <a:pt x="777255" y="264302"/>
                </a:lnTo>
                <a:lnTo>
                  <a:pt x="805561" y="233045"/>
                </a:lnTo>
                <a:lnTo>
                  <a:pt x="822991" y="191135"/>
                </a:lnTo>
                <a:lnTo>
                  <a:pt x="828801" y="141224"/>
                </a:lnTo>
                <a:lnTo>
                  <a:pt x="827349" y="115359"/>
                </a:lnTo>
                <a:lnTo>
                  <a:pt x="815728" y="69536"/>
                </a:lnTo>
                <a:lnTo>
                  <a:pt x="792605" y="32146"/>
                </a:lnTo>
                <a:lnTo>
                  <a:pt x="759215" y="7381"/>
                </a:lnTo>
                <a:lnTo>
                  <a:pt x="738758" y="0"/>
                </a:lnTo>
                <a:close/>
              </a:path>
              <a:path w="82931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7294" y="2739135"/>
            <a:ext cx="1118235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605"/>
              </a:spcBef>
              <a:tabLst>
                <a:tab pos="341630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38455" algn="l"/>
              </a:tabLst>
            </a:pP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𝑘𝑖𝑛𝑔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2457" y="3322828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782" y="0"/>
                </a:moveTo>
                <a:lnTo>
                  <a:pt x="926718" y="11430"/>
                </a:lnTo>
                <a:lnTo>
                  <a:pt x="943100" y="18577"/>
                </a:lnTo>
                <a:lnTo>
                  <a:pt x="957183" y="28416"/>
                </a:lnTo>
                <a:lnTo>
                  <a:pt x="985722" y="73925"/>
                </a:lnTo>
                <a:lnTo>
                  <a:pt x="994017" y="115732"/>
                </a:lnTo>
                <a:lnTo>
                  <a:pt x="995044" y="139826"/>
                </a:lnTo>
                <a:lnTo>
                  <a:pt x="993997" y="164689"/>
                </a:lnTo>
                <a:lnTo>
                  <a:pt x="985615" y="207603"/>
                </a:lnTo>
                <a:lnTo>
                  <a:pt x="957183" y="253857"/>
                </a:lnTo>
                <a:lnTo>
                  <a:pt x="927226" y="270891"/>
                </a:lnTo>
                <a:lnTo>
                  <a:pt x="930782" y="282321"/>
                </a:lnTo>
                <a:lnTo>
                  <a:pt x="969279" y="264302"/>
                </a:lnTo>
                <a:lnTo>
                  <a:pt x="997584" y="233045"/>
                </a:lnTo>
                <a:lnTo>
                  <a:pt x="1015015" y="191135"/>
                </a:lnTo>
                <a:lnTo>
                  <a:pt x="1020826" y="141224"/>
                </a:lnTo>
                <a:lnTo>
                  <a:pt x="1019373" y="115359"/>
                </a:lnTo>
                <a:lnTo>
                  <a:pt x="1007752" y="69536"/>
                </a:lnTo>
                <a:lnTo>
                  <a:pt x="984629" y="32146"/>
                </a:lnTo>
                <a:lnTo>
                  <a:pt x="951239" y="7381"/>
                </a:lnTo>
                <a:lnTo>
                  <a:pt x="930782" y="0"/>
                </a:lnTo>
                <a:close/>
              </a:path>
              <a:path w="1021079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8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68295" y="2739135"/>
            <a:ext cx="1464310" cy="885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05"/>
              </a:spcBef>
              <a:tabLst>
                <a:tab pos="77597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𝐼𝑡𝑎𝑙𝑦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𝑞𝑢𝑒𝑒𝑛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68189" y="3322828"/>
            <a:ext cx="943610" cy="282575"/>
          </a:xfrm>
          <a:custGeom>
            <a:avLst/>
            <a:gdLst/>
            <a:ahLst/>
            <a:cxnLst/>
            <a:rect l="l" t="t" r="r" b="b"/>
            <a:pathLst>
              <a:path w="943610" h="282575">
                <a:moveTo>
                  <a:pt x="853059" y="0"/>
                </a:moveTo>
                <a:lnTo>
                  <a:pt x="848995" y="11430"/>
                </a:lnTo>
                <a:lnTo>
                  <a:pt x="865376" y="18577"/>
                </a:lnTo>
                <a:lnTo>
                  <a:pt x="879459" y="28416"/>
                </a:lnTo>
                <a:lnTo>
                  <a:pt x="907998" y="73925"/>
                </a:lnTo>
                <a:lnTo>
                  <a:pt x="916293" y="115732"/>
                </a:lnTo>
                <a:lnTo>
                  <a:pt x="917321" y="139826"/>
                </a:lnTo>
                <a:lnTo>
                  <a:pt x="916273" y="164689"/>
                </a:lnTo>
                <a:lnTo>
                  <a:pt x="907891" y="207603"/>
                </a:lnTo>
                <a:lnTo>
                  <a:pt x="879459" y="253857"/>
                </a:lnTo>
                <a:lnTo>
                  <a:pt x="849502" y="270891"/>
                </a:lnTo>
                <a:lnTo>
                  <a:pt x="853059" y="282321"/>
                </a:lnTo>
                <a:lnTo>
                  <a:pt x="891555" y="264302"/>
                </a:lnTo>
                <a:lnTo>
                  <a:pt x="919861" y="233045"/>
                </a:lnTo>
                <a:lnTo>
                  <a:pt x="937291" y="191135"/>
                </a:lnTo>
                <a:lnTo>
                  <a:pt x="943101" y="141224"/>
                </a:lnTo>
                <a:lnTo>
                  <a:pt x="941649" y="115359"/>
                </a:lnTo>
                <a:lnTo>
                  <a:pt x="930028" y="69536"/>
                </a:lnTo>
                <a:lnTo>
                  <a:pt x="906905" y="32146"/>
                </a:lnTo>
                <a:lnTo>
                  <a:pt x="873515" y="7381"/>
                </a:lnTo>
                <a:lnTo>
                  <a:pt x="853059" y="0"/>
                </a:lnTo>
                <a:close/>
              </a:path>
              <a:path w="9436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27241" y="3322828"/>
            <a:ext cx="847090" cy="282575"/>
          </a:xfrm>
          <a:custGeom>
            <a:avLst/>
            <a:gdLst/>
            <a:ahLst/>
            <a:cxnLst/>
            <a:rect l="l" t="t" r="r" b="b"/>
            <a:pathLst>
              <a:path w="847090" h="282575">
                <a:moveTo>
                  <a:pt x="757047" y="0"/>
                </a:moveTo>
                <a:lnTo>
                  <a:pt x="752982" y="11430"/>
                </a:lnTo>
                <a:lnTo>
                  <a:pt x="769364" y="18577"/>
                </a:lnTo>
                <a:lnTo>
                  <a:pt x="783447" y="28416"/>
                </a:lnTo>
                <a:lnTo>
                  <a:pt x="811986" y="73925"/>
                </a:lnTo>
                <a:lnTo>
                  <a:pt x="820281" y="115732"/>
                </a:lnTo>
                <a:lnTo>
                  <a:pt x="821308" y="139826"/>
                </a:lnTo>
                <a:lnTo>
                  <a:pt x="820261" y="164689"/>
                </a:lnTo>
                <a:lnTo>
                  <a:pt x="811879" y="207603"/>
                </a:lnTo>
                <a:lnTo>
                  <a:pt x="783447" y="253857"/>
                </a:lnTo>
                <a:lnTo>
                  <a:pt x="753490" y="270891"/>
                </a:lnTo>
                <a:lnTo>
                  <a:pt x="757047" y="282321"/>
                </a:lnTo>
                <a:lnTo>
                  <a:pt x="795543" y="264302"/>
                </a:lnTo>
                <a:lnTo>
                  <a:pt x="823849" y="233045"/>
                </a:lnTo>
                <a:lnTo>
                  <a:pt x="841279" y="191135"/>
                </a:lnTo>
                <a:lnTo>
                  <a:pt x="847089" y="141224"/>
                </a:lnTo>
                <a:lnTo>
                  <a:pt x="845637" y="115359"/>
                </a:lnTo>
                <a:lnTo>
                  <a:pt x="834016" y="69536"/>
                </a:lnTo>
                <a:lnTo>
                  <a:pt x="810893" y="32146"/>
                </a:lnTo>
                <a:lnTo>
                  <a:pt x="777503" y="7381"/>
                </a:lnTo>
                <a:lnTo>
                  <a:pt x="757047" y="0"/>
                </a:lnTo>
                <a:close/>
              </a:path>
              <a:path w="84709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21834" y="2292796"/>
            <a:ext cx="3604895" cy="13322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70"/>
              </a:spcBef>
              <a:tabLst>
                <a:tab pos="649605" algn="l"/>
                <a:tab pos="1778635" algn="l"/>
                <a:tab pos="240093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𝑏𝑖𝑔𝑔𝑒𝑟	</a:t>
            </a:r>
            <a:r>
              <a:rPr sz="2400" dirty="0">
                <a:latin typeface="Cambria Math"/>
                <a:cs typeface="Cambria Math"/>
              </a:rPr>
              <a:t>− 𝑉	</a:t>
            </a:r>
            <a:r>
              <a:rPr sz="2400" spc="-5" dirty="0">
                <a:latin typeface="Cambria Math"/>
                <a:cs typeface="Cambria Math"/>
              </a:rPr>
              <a:t>𝑏𝑖𝑔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646430" algn="l"/>
                <a:tab pos="1710055" algn="l"/>
                <a:tab pos="2332355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</a:t>
            </a:r>
            <a:r>
              <a:rPr sz="2400" spc="-15" dirty="0">
                <a:latin typeface="Cambria Math"/>
                <a:cs typeface="Cambria Math"/>
              </a:rPr>
              <a:t>𝑙</a:t>
            </a:r>
            <a:r>
              <a:rPr sz="2400" spc="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	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𝐺𝑒𝑟𝑚𝑎𝑛𝑦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646430" algn="l"/>
                <a:tab pos="1583690" algn="l"/>
                <a:tab pos="220599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𝑢𝑛𝑐𝑙𝑒	− 𝑉	</a:t>
            </a:r>
            <a:r>
              <a:rPr sz="2400" spc="-5" dirty="0">
                <a:latin typeface="Cambria Math"/>
                <a:cs typeface="Cambria Math"/>
              </a:rPr>
              <a:t>𝑎𝑢𝑛𝑡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6998" y="671702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805" y="11430"/>
                </a:lnTo>
                <a:lnTo>
                  <a:pt x="1385113" y="18522"/>
                </a:lnTo>
                <a:lnTo>
                  <a:pt x="1399158" y="28352"/>
                </a:lnTo>
                <a:lnTo>
                  <a:pt x="1427702" y="73852"/>
                </a:lnTo>
                <a:lnTo>
                  <a:pt x="1436084" y="115623"/>
                </a:lnTo>
                <a:lnTo>
                  <a:pt x="1437131" y="139700"/>
                </a:lnTo>
                <a:lnTo>
                  <a:pt x="1436084" y="164633"/>
                </a:lnTo>
                <a:lnTo>
                  <a:pt x="1427702" y="207547"/>
                </a:lnTo>
                <a:lnTo>
                  <a:pt x="1399206" y="253841"/>
                </a:lnTo>
                <a:lnTo>
                  <a:pt x="1369186" y="270891"/>
                </a:lnTo>
                <a:lnTo>
                  <a:pt x="1372743" y="282321"/>
                </a:lnTo>
                <a:lnTo>
                  <a:pt x="1411287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5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642" y="32146"/>
                </a:lnTo>
                <a:lnTo>
                  <a:pt x="1393217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2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67350" y="581659"/>
            <a:ext cx="1612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725" algn="l"/>
              </a:tabLst>
            </a:pPr>
            <a:r>
              <a:rPr sz="2400" dirty="0">
                <a:latin typeface="Cambria Math"/>
                <a:cs typeface="Cambria Math"/>
              </a:rPr>
              <a:t>𝑉	𝐺𝑒𝑟𝑚𝑎𝑛𝑦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18278" y="1026794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566" y="11429"/>
                </a:lnTo>
                <a:lnTo>
                  <a:pt x="988873" y="18522"/>
                </a:lnTo>
                <a:lnTo>
                  <a:pt x="1002919" y="28352"/>
                </a:lnTo>
                <a:lnTo>
                  <a:pt x="1031462" y="73852"/>
                </a:lnTo>
                <a:lnTo>
                  <a:pt x="1039844" y="115623"/>
                </a:lnTo>
                <a:lnTo>
                  <a:pt x="1040892" y="139700"/>
                </a:lnTo>
                <a:lnTo>
                  <a:pt x="1039844" y="164633"/>
                </a:lnTo>
                <a:lnTo>
                  <a:pt x="1031462" y="207547"/>
                </a:lnTo>
                <a:lnTo>
                  <a:pt x="1002966" y="253841"/>
                </a:lnTo>
                <a:lnTo>
                  <a:pt x="972947" y="270890"/>
                </a:lnTo>
                <a:lnTo>
                  <a:pt x="976503" y="282320"/>
                </a:lnTo>
                <a:lnTo>
                  <a:pt x="1015047" y="264239"/>
                </a:lnTo>
                <a:lnTo>
                  <a:pt x="1043305" y="232917"/>
                </a:lnTo>
                <a:lnTo>
                  <a:pt x="1060735" y="191119"/>
                </a:lnTo>
                <a:lnTo>
                  <a:pt x="1066546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402" y="32146"/>
                </a:lnTo>
                <a:lnTo>
                  <a:pt x="996977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70401" y="936447"/>
            <a:ext cx="1524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𝐵𝑒𝑟𝑙</a:t>
            </a:r>
            <a:r>
              <a:rPr sz="2400" spc="-10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𝑛</a:t>
            </a:r>
          </a:p>
        </p:txBody>
      </p:sp>
      <p:sp>
        <p:nvSpPr>
          <p:cNvPr id="23" name="object 23"/>
          <p:cNvSpPr/>
          <p:nvPr/>
        </p:nvSpPr>
        <p:spPr>
          <a:xfrm>
            <a:off x="6202298" y="1026794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09" h="282575">
                <a:moveTo>
                  <a:pt x="878967" y="0"/>
                </a:moveTo>
                <a:lnTo>
                  <a:pt x="875029" y="11429"/>
                </a:lnTo>
                <a:lnTo>
                  <a:pt x="891337" y="18522"/>
                </a:lnTo>
                <a:lnTo>
                  <a:pt x="905382" y="28352"/>
                </a:lnTo>
                <a:lnTo>
                  <a:pt x="933926" y="73852"/>
                </a:lnTo>
                <a:lnTo>
                  <a:pt x="942308" y="115623"/>
                </a:lnTo>
                <a:lnTo>
                  <a:pt x="943355" y="139700"/>
                </a:lnTo>
                <a:lnTo>
                  <a:pt x="942308" y="164633"/>
                </a:lnTo>
                <a:lnTo>
                  <a:pt x="933926" y="207547"/>
                </a:lnTo>
                <a:lnTo>
                  <a:pt x="905430" y="253841"/>
                </a:lnTo>
                <a:lnTo>
                  <a:pt x="875410" y="270890"/>
                </a:lnTo>
                <a:lnTo>
                  <a:pt x="878967" y="282320"/>
                </a:lnTo>
                <a:lnTo>
                  <a:pt x="917511" y="264239"/>
                </a:lnTo>
                <a:lnTo>
                  <a:pt x="945769" y="232917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66" y="32146"/>
                </a:lnTo>
                <a:lnTo>
                  <a:pt x="899441" y="7381"/>
                </a:lnTo>
                <a:lnTo>
                  <a:pt x="878967" y="0"/>
                </a:lnTo>
                <a:close/>
              </a:path>
              <a:path w="969009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70041" y="936447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460" algn="l"/>
              </a:tabLst>
            </a:pP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𝑉	</a:t>
            </a:r>
            <a:r>
              <a:rPr sz="2400" spc="-5" dirty="0">
                <a:latin typeface="Cambria Math"/>
                <a:cs typeface="Cambria Math"/>
              </a:rPr>
              <a:t>𝑅𝑜𝑚𝑒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87258" y="1026794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2066" y="11429"/>
                </a:lnTo>
                <a:lnTo>
                  <a:pt x="798373" y="18522"/>
                </a:lnTo>
                <a:lnTo>
                  <a:pt x="812419" y="28352"/>
                </a:lnTo>
                <a:lnTo>
                  <a:pt x="840962" y="73852"/>
                </a:lnTo>
                <a:lnTo>
                  <a:pt x="849344" y="115623"/>
                </a:lnTo>
                <a:lnTo>
                  <a:pt x="850392" y="139700"/>
                </a:lnTo>
                <a:lnTo>
                  <a:pt x="849344" y="164633"/>
                </a:lnTo>
                <a:lnTo>
                  <a:pt x="840962" y="207547"/>
                </a:lnTo>
                <a:lnTo>
                  <a:pt x="812466" y="253841"/>
                </a:lnTo>
                <a:lnTo>
                  <a:pt x="782447" y="270890"/>
                </a:lnTo>
                <a:lnTo>
                  <a:pt x="786002" y="282320"/>
                </a:lnTo>
                <a:lnTo>
                  <a:pt x="824547" y="264239"/>
                </a:lnTo>
                <a:lnTo>
                  <a:pt x="852805" y="232917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902" y="32146"/>
                </a:lnTo>
                <a:lnTo>
                  <a:pt x="806477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53731" y="936447"/>
            <a:ext cx="1319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365" algn="l"/>
              </a:tabLst>
            </a:pPr>
            <a:r>
              <a:rPr sz="2400" dirty="0">
                <a:latin typeface="Cambria Math"/>
                <a:cs typeface="Cambria Math"/>
              </a:rPr>
              <a:t>+ 𝑉	𝐼𝑡𝑎</a:t>
            </a:r>
            <a:r>
              <a:rPr sz="2400" spc="-10" dirty="0">
                <a:latin typeface="Cambria Math"/>
                <a:cs typeface="Cambria Math"/>
              </a:rPr>
              <a:t>𝑙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99180" y="5391530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439" y="11430"/>
                </a:lnTo>
                <a:lnTo>
                  <a:pt x="988820" y="18522"/>
                </a:lnTo>
                <a:lnTo>
                  <a:pt x="1002903" y="28352"/>
                </a:lnTo>
                <a:lnTo>
                  <a:pt x="1031442" y="73852"/>
                </a:lnTo>
                <a:lnTo>
                  <a:pt x="1039737" y="115623"/>
                </a:lnTo>
                <a:lnTo>
                  <a:pt x="1040765" y="139700"/>
                </a:lnTo>
                <a:lnTo>
                  <a:pt x="1039717" y="164638"/>
                </a:lnTo>
                <a:lnTo>
                  <a:pt x="1031335" y="207590"/>
                </a:lnTo>
                <a:lnTo>
                  <a:pt x="1002903" y="253828"/>
                </a:lnTo>
                <a:lnTo>
                  <a:pt x="972946" y="270865"/>
                </a:lnTo>
                <a:lnTo>
                  <a:pt x="976503" y="282333"/>
                </a:lnTo>
                <a:lnTo>
                  <a:pt x="1014999" y="264264"/>
                </a:lnTo>
                <a:lnTo>
                  <a:pt x="1043305" y="232994"/>
                </a:lnTo>
                <a:lnTo>
                  <a:pt x="1060735" y="191119"/>
                </a:lnTo>
                <a:lnTo>
                  <a:pt x="1066545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349" y="32146"/>
                </a:lnTo>
                <a:lnTo>
                  <a:pt x="996959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83201" y="5391530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8"/>
                </a:lnTo>
                <a:lnTo>
                  <a:pt x="933799" y="207590"/>
                </a:lnTo>
                <a:lnTo>
                  <a:pt x="905367" y="253828"/>
                </a:lnTo>
                <a:lnTo>
                  <a:pt x="875411" y="270865"/>
                </a:lnTo>
                <a:lnTo>
                  <a:pt x="878966" y="282333"/>
                </a:lnTo>
                <a:lnTo>
                  <a:pt x="917463" y="264264"/>
                </a:lnTo>
                <a:lnTo>
                  <a:pt x="945769" y="232994"/>
                </a:lnTo>
                <a:lnTo>
                  <a:pt x="963199" y="191119"/>
                </a:lnTo>
                <a:lnTo>
                  <a:pt x="969010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8160" y="5391530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8"/>
                </a:lnTo>
                <a:lnTo>
                  <a:pt x="840835" y="207590"/>
                </a:lnTo>
                <a:lnTo>
                  <a:pt x="812403" y="253828"/>
                </a:lnTo>
                <a:lnTo>
                  <a:pt x="782446" y="270865"/>
                </a:lnTo>
                <a:lnTo>
                  <a:pt x="786003" y="282333"/>
                </a:lnTo>
                <a:lnTo>
                  <a:pt x="824499" y="264264"/>
                </a:lnTo>
                <a:lnTo>
                  <a:pt x="852805" y="232994"/>
                </a:lnTo>
                <a:lnTo>
                  <a:pt x="870235" y="191119"/>
                </a:lnTo>
                <a:lnTo>
                  <a:pt x="876045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0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7542" y="3839336"/>
            <a:ext cx="6790690" cy="2304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解决类比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Rome 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Italy </a:t>
            </a:r>
            <a:r>
              <a:rPr sz="2800" spc="-5" dirty="0">
                <a:latin typeface="Calibri"/>
                <a:cs typeface="Calibri"/>
              </a:rPr>
              <a:t>= Berlin :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  <a:p>
            <a:pPr marL="2103755" marR="5080" indent="-1144270">
              <a:lnSpc>
                <a:spcPct val="116799"/>
              </a:lnSpc>
              <a:spcBef>
                <a:spcPts val="1019"/>
              </a:spcBef>
              <a:tabLst>
                <a:tab pos="2491740" algn="l"/>
                <a:tab pos="3554095" algn="l"/>
                <a:tab pos="4175760" algn="l"/>
                <a:tab pos="5139055" algn="l"/>
                <a:tab pos="5761355" algn="l"/>
                <a:tab pos="6737984" algn="l"/>
              </a:tabLst>
            </a:pPr>
            <a:r>
              <a:rPr sz="2400" spc="-10" dirty="0">
                <a:latin typeface="Calibri"/>
                <a:cs typeface="Calibri"/>
              </a:rPr>
              <a:t>Compute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𝐵𝑒𝑟𝑙𝑖𝑛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− 𝑉	</a:t>
            </a:r>
            <a:r>
              <a:rPr sz="2400" u="heavy" spc="-5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𝑅𝑜𝑚𝑒	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+</a:t>
            </a:r>
            <a:r>
              <a:rPr sz="2400" u="heavy" spc="-10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dirty="0">
                <a:uFill>
                  <a:solidFill>
                    <a:srgbClr val="0000FF"/>
                  </a:solidFill>
                </a:uFill>
                <a:latin typeface="Cambria Math"/>
                <a:cs typeface="Cambria Math"/>
              </a:rPr>
              <a:t>𝑉	𝐼𝑡𝑎𝑙𝑦 	</a:t>
            </a:r>
            <a:r>
              <a:rPr sz="2400" dirty="0"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Find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word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w with the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closest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V(w)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284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超深网络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108322"/>
            <a:ext cx="5682615" cy="1615827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>
                <a:latin typeface="Calibri"/>
                <a:cs typeface="Calibri"/>
              </a:rPr>
              <a:t>: </a:t>
            </a:r>
            <a:r>
              <a:rPr lang="zh-CN" altLang="en-US" sz="2400" spc="-10" dirty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908" y="5760720"/>
            <a:ext cx="6966584" cy="346249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710"/>
              </a:lnSpc>
              <a:buChar char="•"/>
              <a:tabLst>
                <a:tab pos="32004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音频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在无监督的情况下学习人类语言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855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学习有声书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061595" y="2810255"/>
            <a:ext cx="1510404" cy="2837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4483" y="2676144"/>
            <a:ext cx="3035807" cy="289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1940" y="6331407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[Chung,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Interspeech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16)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461" y="2527554"/>
            <a:ext cx="3660140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Calibri"/>
                <a:cs typeface="Calibri"/>
              </a:rPr>
              <a:t>机器没有任何先验知识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lang="zh-CN" altLang="en-US" sz="2800" spc="-5" dirty="0">
                <a:latin typeface="Calibri"/>
                <a:cs typeface="Calibri"/>
              </a:rPr>
              <a:t>机器听大量的有声书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24965">
              <a:lnSpc>
                <a:spcPct val="100000"/>
              </a:lnSpc>
            </a:pPr>
            <a:r>
              <a:rPr lang="zh-CN" altLang="en-US" sz="2800" spc="-5" dirty="0">
                <a:latin typeface="Calibri"/>
                <a:cs typeface="Calibri"/>
              </a:rPr>
              <a:t>像一个婴儿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音频词向量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4328"/>
            <a:ext cx="1286256" cy="49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61286"/>
            <a:ext cx="1286256" cy="613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4816" y="4428329"/>
            <a:ext cx="1286256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55" y="4418076"/>
            <a:ext cx="1286256" cy="56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06192" y="4693411"/>
            <a:ext cx="1146810" cy="88900"/>
          </a:xfrm>
          <a:custGeom>
            <a:avLst/>
            <a:gdLst/>
            <a:ahLst/>
            <a:cxnLst/>
            <a:rect l="l" t="t" r="r" b="b"/>
            <a:pathLst>
              <a:path w="1146810" h="88900">
                <a:moveTo>
                  <a:pt x="1059646" y="28995"/>
                </a:moveTo>
                <a:lnTo>
                  <a:pt x="0" y="59943"/>
                </a:lnTo>
                <a:lnTo>
                  <a:pt x="762" y="88900"/>
                </a:lnTo>
                <a:lnTo>
                  <a:pt x="1060493" y="57952"/>
                </a:lnTo>
                <a:lnTo>
                  <a:pt x="1059646" y="28995"/>
                </a:lnTo>
                <a:close/>
              </a:path>
              <a:path w="1146810" h="88900">
                <a:moveTo>
                  <a:pt x="1120297" y="28575"/>
                </a:moveTo>
                <a:lnTo>
                  <a:pt x="1074039" y="28575"/>
                </a:lnTo>
                <a:lnTo>
                  <a:pt x="1074928" y="57531"/>
                </a:lnTo>
                <a:lnTo>
                  <a:pt x="1060493" y="57952"/>
                </a:lnTo>
                <a:lnTo>
                  <a:pt x="1061339" y="86868"/>
                </a:lnTo>
                <a:lnTo>
                  <a:pt x="1146809" y="40893"/>
                </a:lnTo>
                <a:lnTo>
                  <a:pt x="1120297" y="28575"/>
                </a:lnTo>
                <a:close/>
              </a:path>
              <a:path w="1146810" h="88900">
                <a:moveTo>
                  <a:pt x="1074039" y="28575"/>
                </a:moveTo>
                <a:lnTo>
                  <a:pt x="1059646" y="28995"/>
                </a:lnTo>
                <a:lnTo>
                  <a:pt x="1060493" y="57952"/>
                </a:lnTo>
                <a:lnTo>
                  <a:pt x="1074928" y="57531"/>
                </a:lnTo>
                <a:lnTo>
                  <a:pt x="1074039" y="28575"/>
                </a:lnTo>
                <a:close/>
              </a:path>
              <a:path w="1146810" h="88900">
                <a:moveTo>
                  <a:pt x="1058798" y="0"/>
                </a:moveTo>
                <a:lnTo>
                  <a:pt x="1059646" y="28995"/>
                </a:lnTo>
                <a:lnTo>
                  <a:pt x="1074039" y="28575"/>
                </a:lnTo>
                <a:lnTo>
                  <a:pt x="1120297" y="28575"/>
                </a:lnTo>
                <a:lnTo>
                  <a:pt x="1058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544829" y="0"/>
                </a:moveTo>
                <a:lnTo>
                  <a:pt x="544829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44829" y="216026"/>
                </a:lnTo>
                <a:lnTo>
                  <a:pt x="544829" y="288035"/>
                </a:lnTo>
                <a:lnTo>
                  <a:pt x="688848" y="144017"/>
                </a:lnTo>
                <a:lnTo>
                  <a:pt x="5448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0" y="72008"/>
                </a:moveTo>
                <a:lnTo>
                  <a:pt x="544829" y="72008"/>
                </a:lnTo>
                <a:lnTo>
                  <a:pt x="544829" y="0"/>
                </a:lnTo>
                <a:lnTo>
                  <a:pt x="688848" y="144017"/>
                </a:lnTo>
                <a:lnTo>
                  <a:pt x="544829" y="288035"/>
                </a:lnTo>
                <a:lnTo>
                  <a:pt x="544829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07542" y="1686519"/>
            <a:ext cx="7668895" cy="10922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音频片段对应于未知单词</a:t>
            </a:r>
            <a:endParaRPr sz="2800" dirty="0">
              <a:latin typeface="Calibri"/>
              <a:cs typeface="Calibri"/>
            </a:endParaRPr>
          </a:p>
          <a:p>
            <a:pPr marL="4185285">
              <a:lnSpc>
                <a:spcPct val="100000"/>
              </a:lnSpc>
              <a:spcBef>
                <a:spcPts val="840"/>
              </a:spcBef>
            </a:pPr>
            <a:r>
              <a:rPr lang="zh-CN" altLang="en-US" sz="2800" spc="-15" dirty="0">
                <a:latin typeface="Calibri"/>
                <a:cs typeface="Calibri"/>
              </a:rPr>
              <a:t>固定长度的向量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lang="zh-CN" altLang="en-US" spc="-15" dirty="0"/>
              <a:t>卷积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步长</a:t>
            </a:r>
            <a:r>
              <a:rPr sz="2400" dirty="0">
                <a:latin typeface="Calibri"/>
                <a:cs typeface="Calibri"/>
              </a:rPr>
              <a:t>=1</a:t>
            </a:r>
          </a:p>
        </p:txBody>
      </p:sp>
      <p:sp>
        <p:nvSpPr>
          <p:cNvPr id="14" name="object 46"/>
          <p:cNvSpPr/>
          <p:nvPr/>
        </p:nvSpPr>
        <p:spPr>
          <a:xfrm rot="2917046">
            <a:off x="1912943" y="2593464"/>
            <a:ext cx="1027075" cy="909072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6"/>
          <p:cNvSpPr/>
          <p:nvPr/>
        </p:nvSpPr>
        <p:spPr>
          <a:xfrm rot="2917046">
            <a:off x="909495" y="2595774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4852289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5668517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-1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768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音频词向量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2144" y="4749893"/>
            <a:ext cx="1282093" cy="5612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7284" y="4739640"/>
            <a:ext cx="1286255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196" y="4181855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38215" y="4728971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5000" y="4389120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2023" y="3956303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5064252"/>
            <a:ext cx="14630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7176" y="5064252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11652" y="4175759"/>
            <a:ext cx="146304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2632" y="4559808"/>
            <a:ext cx="146304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90216" y="4681346"/>
            <a:ext cx="1116965" cy="332740"/>
          </a:xfrm>
          <a:custGeom>
            <a:avLst/>
            <a:gdLst/>
            <a:ahLst/>
            <a:cxnLst/>
            <a:rect l="l" t="t" r="r" b="b"/>
            <a:pathLst>
              <a:path w="1116964" h="332739">
                <a:moveTo>
                  <a:pt x="1028882" y="28030"/>
                </a:moveTo>
                <a:lnTo>
                  <a:pt x="0" y="304545"/>
                </a:lnTo>
                <a:lnTo>
                  <a:pt x="7619" y="332485"/>
                </a:lnTo>
                <a:lnTo>
                  <a:pt x="1036404" y="55963"/>
                </a:lnTo>
                <a:lnTo>
                  <a:pt x="1028882" y="28030"/>
                </a:lnTo>
                <a:close/>
              </a:path>
              <a:path w="1116964" h="332739">
                <a:moveTo>
                  <a:pt x="1111149" y="24256"/>
                </a:moveTo>
                <a:lnTo>
                  <a:pt x="1042923" y="24256"/>
                </a:lnTo>
                <a:lnTo>
                  <a:pt x="1050417" y="52196"/>
                </a:lnTo>
                <a:lnTo>
                  <a:pt x="1036404" y="55963"/>
                </a:lnTo>
                <a:lnTo>
                  <a:pt x="1043939" y="83946"/>
                </a:lnTo>
                <a:lnTo>
                  <a:pt x="1111149" y="24256"/>
                </a:lnTo>
                <a:close/>
              </a:path>
              <a:path w="1116964" h="332739">
                <a:moveTo>
                  <a:pt x="1042923" y="24256"/>
                </a:moveTo>
                <a:lnTo>
                  <a:pt x="1028882" y="28030"/>
                </a:lnTo>
                <a:lnTo>
                  <a:pt x="1036404" y="55963"/>
                </a:lnTo>
                <a:lnTo>
                  <a:pt x="1050417" y="52196"/>
                </a:lnTo>
                <a:lnTo>
                  <a:pt x="1042923" y="24256"/>
                </a:lnTo>
                <a:close/>
              </a:path>
              <a:path w="1116964" h="332739">
                <a:moveTo>
                  <a:pt x="1021333" y="0"/>
                </a:moveTo>
                <a:lnTo>
                  <a:pt x="1028882" y="28030"/>
                </a:lnTo>
                <a:lnTo>
                  <a:pt x="1042923" y="24256"/>
                </a:lnTo>
                <a:lnTo>
                  <a:pt x="1111149" y="24256"/>
                </a:lnTo>
                <a:lnTo>
                  <a:pt x="1116583" y="19430"/>
                </a:lnTo>
                <a:lnTo>
                  <a:pt x="1021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817622" y="6331711"/>
            <a:ext cx="569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00421" y="6411264"/>
            <a:ext cx="568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76590" y="4597654"/>
            <a:ext cx="72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264" y="1793189"/>
            <a:ext cx="8056245" cy="199221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2095" marR="67119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52729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与发音相近的单词对应的音段相互靠近</a:t>
            </a:r>
            <a:endParaRPr sz="2800" dirty="0">
              <a:latin typeface="Calibri"/>
              <a:cs typeface="Calibri"/>
            </a:endParaRPr>
          </a:p>
          <a:p>
            <a:pPr marL="424815">
              <a:lnSpc>
                <a:spcPts val="2440"/>
              </a:lnSpc>
              <a:spcBef>
                <a:spcPts val="76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R="610870" algn="r">
              <a:lnSpc>
                <a:spcPts val="2440"/>
              </a:lnSpc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er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80161" y="4426153"/>
            <a:ext cx="608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132151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en-US" altLang="zh-CN" spc="-5" dirty="0"/>
              <a:t>Sequence-to-sequence</a:t>
            </a:r>
            <a:r>
              <a:rPr lang="zh-CN" altLang="en-US" spc="-5" dirty="0"/>
              <a:t>自动</a:t>
            </a:r>
            <a:r>
              <a:rPr lang="zh-CN" altLang="en-US" dirty="0"/>
              <a:t>编码器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149978" y="5466994"/>
            <a:ext cx="2063750" cy="117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spc="-5" dirty="0">
                <a:latin typeface="Times New Roman"/>
                <a:cs typeface="Times New Roman"/>
              </a:rPr>
              <a:t>声学特征</a:t>
            </a:r>
            <a:r>
              <a:rPr sz="2400" spc="-5" dirty="0">
                <a:latin typeface="Times New Roman"/>
                <a:cs typeface="Times New Roman"/>
              </a:rPr>
              <a:t>  </a:t>
            </a:r>
            <a:endParaRPr lang="en-US" sz="2400" dirty="0">
              <a:latin typeface="Times New Roman"/>
              <a:cs typeface="Times New Roman"/>
            </a:endParaRPr>
          </a:p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3098292"/>
            <a:ext cx="3435096" cy="119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22520" y="3098292"/>
            <a:ext cx="3435350" cy="77393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1440" marR="154305" algn="just">
              <a:lnSpc>
                <a:spcPct val="100000"/>
              </a:lnSpc>
              <a:spcBef>
                <a:spcPts val="275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内存中的值代表整个音频段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670172"/>
            <a:ext cx="819785" cy="358140"/>
          </a:xfrm>
          <a:custGeom>
            <a:avLst/>
            <a:gdLst/>
            <a:ahLst/>
            <a:cxnLst/>
            <a:rect l="l" t="t" r="r" b="b"/>
            <a:pathLst>
              <a:path w="819785" h="358139">
                <a:moveTo>
                  <a:pt x="130810" y="196087"/>
                </a:moveTo>
                <a:lnTo>
                  <a:pt x="0" y="339725"/>
                </a:lnTo>
                <a:lnTo>
                  <a:pt x="193421" y="358139"/>
                </a:lnTo>
                <a:lnTo>
                  <a:pt x="176590" y="314578"/>
                </a:lnTo>
                <a:lnTo>
                  <a:pt x="145541" y="314578"/>
                </a:lnTo>
                <a:lnTo>
                  <a:pt x="124587" y="260476"/>
                </a:lnTo>
                <a:lnTo>
                  <a:pt x="151647" y="250020"/>
                </a:lnTo>
                <a:lnTo>
                  <a:pt x="130810" y="196087"/>
                </a:lnTo>
                <a:close/>
              </a:path>
              <a:path w="819785" h="358139">
                <a:moveTo>
                  <a:pt x="151647" y="250020"/>
                </a:moveTo>
                <a:lnTo>
                  <a:pt x="124587" y="260476"/>
                </a:lnTo>
                <a:lnTo>
                  <a:pt x="145541" y="314578"/>
                </a:lnTo>
                <a:lnTo>
                  <a:pt x="172556" y="304138"/>
                </a:lnTo>
                <a:lnTo>
                  <a:pt x="151647" y="250020"/>
                </a:lnTo>
                <a:close/>
              </a:path>
              <a:path w="819785" h="358139">
                <a:moveTo>
                  <a:pt x="172556" y="304138"/>
                </a:moveTo>
                <a:lnTo>
                  <a:pt x="145541" y="314578"/>
                </a:lnTo>
                <a:lnTo>
                  <a:pt x="176590" y="314578"/>
                </a:lnTo>
                <a:lnTo>
                  <a:pt x="172556" y="304138"/>
                </a:lnTo>
                <a:close/>
              </a:path>
              <a:path w="819785" h="358139">
                <a:moveTo>
                  <a:pt x="798702" y="0"/>
                </a:moveTo>
                <a:lnTo>
                  <a:pt x="151647" y="250020"/>
                </a:lnTo>
                <a:lnTo>
                  <a:pt x="172556" y="304138"/>
                </a:lnTo>
                <a:lnTo>
                  <a:pt x="819531" y="54101"/>
                </a:lnTo>
                <a:lnTo>
                  <a:pt x="798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2194" y="3196589"/>
            <a:ext cx="204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lang="zh-CN" altLang="en-US" sz="2800" spc="-60" dirty="0">
                <a:latin typeface="Times New Roman"/>
                <a:cs typeface="Times New Roman"/>
              </a:rPr>
              <a:t>编码器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30323" y="1731264"/>
            <a:ext cx="777239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87039" y="1731264"/>
            <a:ext cx="858012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7355" y="1731264"/>
            <a:ext cx="858012" cy="96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2886" y="1615439"/>
            <a:ext cx="260078" cy="1143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1998726" y="0"/>
                </a:moveTo>
                <a:lnTo>
                  <a:pt x="1998726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998726" y="177165"/>
                </a:lnTo>
                <a:lnTo>
                  <a:pt x="1998726" y="236220"/>
                </a:lnTo>
                <a:lnTo>
                  <a:pt x="2116836" y="118110"/>
                </a:lnTo>
                <a:lnTo>
                  <a:pt x="1998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0" y="59055"/>
                </a:moveTo>
                <a:lnTo>
                  <a:pt x="1998726" y="59055"/>
                </a:lnTo>
                <a:lnTo>
                  <a:pt x="1998726" y="0"/>
                </a:lnTo>
                <a:lnTo>
                  <a:pt x="2116836" y="118110"/>
                </a:lnTo>
                <a:lnTo>
                  <a:pt x="1998726" y="236220"/>
                </a:lnTo>
                <a:lnTo>
                  <a:pt x="1998726" y="177165"/>
                </a:lnTo>
                <a:lnTo>
                  <a:pt x="0" y="177165"/>
                </a:lnTo>
                <a:lnTo>
                  <a:pt x="0" y="59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6754" y="2454021"/>
            <a:ext cx="179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   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1972817"/>
            <a:ext cx="7893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向量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 flipV="1">
            <a:off x="5046345" y="3459481"/>
            <a:ext cx="1583055" cy="45719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60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42153" y="4324857"/>
            <a:ext cx="3416935" cy="106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529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AF50"/>
                </a:solidFill>
                <a:latin typeface="Calibri"/>
                <a:cs typeface="Calibri"/>
              </a:rPr>
              <a:t>我们想要的向量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   怎样训练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RNN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zh-CN" altLang="en-US" sz="2400" spc="-5" dirty="0">
                <a:solidFill>
                  <a:srgbClr val="FF0000"/>
                </a:solidFill>
                <a:latin typeface="Calibri"/>
                <a:cs typeface="Calibri"/>
              </a:rPr>
              <a:t>编码器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186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Sequence-to-sequence</a:t>
            </a:r>
          </a:p>
        </p:txBody>
      </p:sp>
      <p:sp>
        <p:nvSpPr>
          <p:cNvPr id="3" name="object 3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93208" y="4038600"/>
            <a:ext cx="464820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93208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56376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56376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18019" y="4038600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18019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8091" y="3408426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428"/>
                </a:lnTo>
                <a:lnTo>
                  <a:pt x="76200" y="630428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7920" y="3387090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6995" y="3403853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1658" y="4284090"/>
            <a:ext cx="931544" cy="114300"/>
          </a:xfrm>
          <a:custGeom>
            <a:avLst/>
            <a:gdLst/>
            <a:ahLst/>
            <a:cxnLst/>
            <a:rect l="l" t="t" r="r" b="b"/>
            <a:pathLst>
              <a:path w="931545" h="114300">
                <a:moveTo>
                  <a:pt x="893487" y="38099"/>
                </a:moveTo>
                <a:lnTo>
                  <a:pt x="836167" y="38099"/>
                </a:lnTo>
                <a:lnTo>
                  <a:pt x="836167" y="76199"/>
                </a:lnTo>
                <a:lnTo>
                  <a:pt x="817202" y="76223"/>
                </a:lnTo>
                <a:lnTo>
                  <a:pt x="817244" y="114299"/>
                </a:lnTo>
                <a:lnTo>
                  <a:pt x="931417" y="57022"/>
                </a:lnTo>
                <a:lnTo>
                  <a:pt x="893487" y="38099"/>
                </a:lnTo>
                <a:close/>
              </a:path>
              <a:path w="931545" h="114300">
                <a:moveTo>
                  <a:pt x="817160" y="38123"/>
                </a:moveTo>
                <a:lnTo>
                  <a:pt x="0" y="39115"/>
                </a:lnTo>
                <a:lnTo>
                  <a:pt x="0" y="77215"/>
                </a:lnTo>
                <a:lnTo>
                  <a:pt x="817202" y="76223"/>
                </a:lnTo>
                <a:lnTo>
                  <a:pt x="817160" y="38123"/>
                </a:lnTo>
                <a:close/>
              </a:path>
              <a:path w="931545" h="114300">
                <a:moveTo>
                  <a:pt x="836167" y="38099"/>
                </a:moveTo>
                <a:lnTo>
                  <a:pt x="817160" y="38123"/>
                </a:lnTo>
                <a:lnTo>
                  <a:pt x="817202" y="76223"/>
                </a:lnTo>
                <a:lnTo>
                  <a:pt x="836167" y="76199"/>
                </a:lnTo>
                <a:lnTo>
                  <a:pt x="836167" y="38099"/>
                </a:lnTo>
                <a:close/>
              </a:path>
              <a:path w="931545" h="114300">
                <a:moveTo>
                  <a:pt x="817117" y="0"/>
                </a:moveTo>
                <a:lnTo>
                  <a:pt x="817160" y="38123"/>
                </a:lnTo>
                <a:lnTo>
                  <a:pt x="893487" y="38099"/>
                </a:lnTo>
                <a:lnTo>
                  <a:pt x="8171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9458" y="4274820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4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8619" y="4038600"/>
            <a:ext cx="466344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8619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77783" y="3437382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6"/>
                </a:lnTo>
                <a:lnTo>
                  <a:pt x="76200" y="630046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10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8215" y="3320796"/>
            <a:ext cx="777875" cy="1676400"/>
          </a:xfrm>
          <a:custGeom>
            <a:avLst/>
            <a:gdLst/>
            <a:ahLst/>
            <a:cxnLst/>
            <a:rect l="l" t="t" r="r" b="b"/>
            <a:pathLst>
              <a:path w="777875" h="1676400">
                <a:moveTo>
                  <a:pt x="557276" y="1663699"/>
                </a:moveTo>
                <a:lnTo>
                  <a:pt x="413766" y="1663699"/>
                </a:lnTo>
                <a:lnTo>
                  <a:pt x="424561" y="1676399"/>
                </a:lnTo>
                <a:lnTo>
                  <a:pt x="539114" y="1676399"/>
                </a:lnTo>
                <a:lnTo>
                  <a:pt x="557276" y="1663699"/>
                </a:lnTo>
                <a:close/>
              </a:path>
              <a:path w="777875" h="1676400">
                <a:moveTo>
                  <a:pt x="606425" y="1625599"/>
                </a:moveTo>
                <a:lnTo>
                  <a:pt x="555625" y="1625599"/>
                </a:lnTo>
                <a:lnTo>
                  <a:pt x="540638" y="1638299"/>
                </a:lnTo>
                <a:lnTo>
                  <a:pt x="372237" y="1638299"/>
                </a:lnTo>
                <a:lnTo>
                  <a:pt x="382270" y="1650999"/>
                </a:lnTo>
                <a:lnTo>
                  <a:pt x="392684" y="1663699"/>
                </a:lnTo>
                <a:lnTo>
                  <a:pt x="574039" y="1663699"/>
                </a:lnTo>
                <a:lnTo>
                  <a:pt x="582803" y="1650999"/>
                </a:lnTo>
                <a:lnTo>
                  <a:pt x="590931" y="1650999"/>
                </a:lnTo>
                <a:lnTo>
                  <a:pt x="598932" y="1638299"/>
                </a:lnTo>
                <a:lnTo>
                  <a:pt x="606425" y="1625599"/>
                </a:lnTo>
                <a:close/>
              </a:path>
              <a:path w="777875" h="1676400">
                <a:moveTo>
                  <a:pt x="313689" y="1460499"/>
                </a:moveTo>
                <a:lnTo>
                  <a:pt x="276606" y="1460499"/>
                </a:lnTo>
                <a:lnTo>
                  <a:pt x="279146" y="1473199"/>
                </a:lnTo>
                <a:lnTo>
                  <a:pt x="284353" y="1498599"/>
                </a:lnTo>
                <a:lnTo>
                  <a:pt x="290068" y="1511299"/>
                </a:lnTo>
                <a:lnTo>
                  <a:pt x="296291" y="1536699"/>
                </a:lnTo>
                <a:lnTo>
                  <a:pt x="318008" y="1574799"/>
                </a:lnTo>
                <a:lnTo>
                  <a:pt x="343535" y="1612899"/>
                </a:lnTo>
                <a:lnTo>
                  <a:pt x="362331" y="1638299"/>
                </a:lnTo>
                <a:lnTo>
                  <a:pt x="429768" y="1638299"/>
                </a:lnTo>
                <a:lnTo>
                  <a:pt x="420243" y="1625599"/>
                </a:lnTo>
                <a:lnTo>
                  <a:pt x="404875" y="1625599"/>
                </a:lnTo>
                <a:lnTo>
                  <a:pt x="395859" y="1612899"/>
                </a:lnTo>
                <a:lnTo>
                  <a:pt x="388747" y="1612899"/>
                </a:lnTo>
                <a:lnTo>
                  <a:pt x="380111" y="1600199"/>
                </a:lnTo>
                <a:lnTo>
                  <a:pt x="380873" y="1600199"/>
                </a:lnTo>
                <a:lnTo>
                  <a:pt x="372363" y="1587499"/>
                </a:lnTo>
                <a:lnTo>
                  <a:pt x="373125" y="1587499"/>
                </a:lnTo>
                <a:lnTo>
                  <a:pt x="364871" y="1574799"/>
                </a:lnTo>
                <a:lnTo>
                  <a:pt x="358267" y="1574799"/>
                </a:lnTo>
                <a:lnTo>
                  <a:pt x="350774" y="1562099"/>
                </a:lnTo>
                <a:lnTo>
                  <a:pt x="351282" y="1562099"/>
                </a:lnTo>
                <a:lnTo>
                  <a:pt x="344043" y="1549399"/>
                </a:lnTo>
                <a:lnTo>
                  <a:pt x="344550" y="1549399"/>
                </a:lnTo>
                <a:lnTo>
                  <a:pt x="337693" y="1536699"/>
                </a:lnTo>
                <a:lnTo>
                  <a:pt x="338074" y="1536699"/>
                </a:lnTo>
                <a:lnTo>
                  <a:pt x="334835" y="1523999"/>
                </a:lnTo>
                <a:lnTo>
                  <a:pt x="331978" y="1523999"/>
                </a:lnTo>
                <a:lnTo>
                  <a:pt x="326009" y="1498599"/>
                </a:lnTo>
                <a:lnTo>
                  <a:pt x="326263" y="1498599"/>
                </a:lnTo>
                <a:lnTo>
                  <a:pt x="320801" y="1485899"/>
                </a:lnTo>
                <a:lnTo>
                  <a:pt x="321056" y="1485899"/>
                </a:lnTo>
                <a:lnTo>
                  <a:pt x="315975" y="1473199"/>
                </a:lnTo>
                <a:lnTo>
                  <a:pt x="316103" y="1473199"/>
                </a:lnTo>
                <a:lnTo>
                  <a:pt x="313689" y="1460499"/>
                </a:lnTo>
                <a:close/>
              </a:path>
              <a:path w="777875" h="1676400">
                <a:moveTo>
                  <a:pt x="542544" y="1625599"/>
                </a:moveTo>
                <a:lnTo>
                  <a:pt x="526288" y="1638299"/>
                </a:lnTo>
                <a:lnTo>
                  <a:pt x="540638" y="1638299"/>
                </a:lnTo>
                <a:lnTo>
                  <a:pt x="542544" y="1625599"/>
                </a:lnTo>
                <a:close/>
              </a:path>
              <a:path w="777875" h="1676400">
                <a:moveTo>
                  <a:pt x="403733" y="1612899"/>
                </a:moveTo>
                <a:lnTo>
                  <a:pt x="404875" y="1625599"/>
                </a:lnTo>
                <a:lnTo>
                  <a:pt x="413004" y="1625599"/>
                </a:lnTo>
                <a:lnTo>
                  <a:pt x="403733" y="1612899"/>
                </a:lnTo>
                <a:close/>
              </a:path>
              <a:path w="777875" h="1676400">
                <a:moveTo>
                  <a:pt x="705466" y="1304048"/>
                </a:moveTo>
                <a:lnTo>
                  <a:pt x="704596" y="1308099"/>
                </a:lnTo>
                <a:lnTo>
                  <a:pt x="693801" y="1346199"/>
                </a:lnTo>
                <a:lnTo>
                  <a:pt x="682751" y="1371599"/>
                </a:lnTo>
                <a:lnTo>
                  <a:pt x="682879" y="1371599"/>
                </a:lnTo>
                <a:lnTo>
                  <a:pt x="671703" y="1409699"/>
                </a:lnTo>
                <a:lnTo>
                  <a:pt x="660526" y="1435099"/>
                </a:lnTo>
                <a:lnTo>
                  <a:pt x="660654" y="1435099"/>
                </a:lnTo>
                <a:lnTo>
                  <a:pt x="649097" y="1473199"/>
                </a:lnTo>
                <a:lnTo>
                  <a:pt x="637539" y="1498599"/>
                </a:lnTo>
                <a:lnTo>
                  <a:pt x="637794" y="1498599"/>
                </a:lnTo>
                <a:lnTo>
                  <a:pt x="625856" y="1523999"/>
                </a:lnTo>
                <a:lnTo>
                  <a:pt x="626110" y="1523999"/>
                </a:lnTo>
                <a:lnTo>
                  <a:pt x="620013" y="1536699"/>
                </a:lnTo>
                <a:lnTo>
                  <a:pt x="620141" y="1536699"/>
                </a:lnTo>
                <a:lnTo>
                  <a:pt x="613918" y="1549399"/>
                </a:lnTo>
                <a:lnTo>
                  <a:pt x="614172" y="1549399"/>
                </a:lnTo>
                <a:lnTo>
                  <a:pt x="607949" y="1562099"/>
                </a:lnTo>
                <a:lnTo>
                  <a:pt x="608330" y="1562099"/>
                </a:lnTo>
                <a:lnTo>
                  <a:pt x="601980" y="1574799"/>
                </a:lnTo>
                <a:lnTo>
                  <a:pt x="602234" y="1574799"/>
                </a:lnTo>
                <a:lnTo>
                  <a:pt x="595884" y="1587499"/>
                </a:lnTo>
                <a:lnTo>
                  <a:pt x="590296" y="1587499"/>
                </a:lnTo>
                <a:lnTo>
                  <a:pt x="583692" y="1600199"/>
                </a:lnTo>
                <a:lnTo>
                  <a:pt x="578231" y="1600199"/>
                </a:lnTo>
                <a:lnTo>
                  <a:pt x="571500" y="1612899"/>
                </a:lnTo>
                <a:lnTo>
                  <a:pt x="566674" y="1612899"/>
                </a:lnTo>
                <a:lnTo>
                  <a:pt x="559688" y="1625599"/>
                </a:lnTo>
                <a:lnTo>
                  <a:pt x="613791" y="1625599"/>
                </a:lnTo>
                <a:lnTo>
                  <a:pt x="641350" y="1574799"/>
                </a:lnTo>
                <a:lnTo>
                  <a:pt x="660526" y="1536699"/>
                </a:lnTo>
                <a:lnTo>
                  <a:pt x="684657" y="1485899"/>
                </a:lnTo>
                <a:lnTo>
                  <a:pt x="707771" y="1422399"/>
                </a:lnTo>
                <a:lnTo>
                  <a:pt x="719074" y="1384299"/>
                </a:lnTo>
                <a:lnTo>
                  <a:pt x="730123" y="1358899"/>
                </a:lnTo>
                <a:lnTo>
                  <a:pt x="741045" y="1320799"/>
                </a:lnTo>
                <a:lnTo>
                  <a:pt x="742825" y="1312706"/>
                </a:lnTo>
                <a:lnTo>
                  <a:pt x="705466" y="1304048"/>
                </a:lnTo>
                <a:close/>
              </a:path>
              <a:path w="777875" h="1676400">
                <a:moveTo>
                  <a:pt x="387731" y="1600199"/>
                </a:moveTo>
                <a:lnTo>
                  <a:pt x="388747" y="1612899"/>
                </a:lnTo>
                <a:lnTo>
                  <a:pt x="396621" y="1612899"/>
                </a:lnTo>
                <a:lnTo>
                  <a:pt x="387731" y="1600199"/>
                </a:lnTo>
                <a:close/>
              </a:path>
              <a:path w="777875" h="1676400">
                <a:moveTo>
                  <a:pt x="596264" y="1574799"/>
                </a:moveTo>
                <a:lnTo>
                  <a:pt x="589788" y="1587499"/>
                </a:lnTo>
                <a:lnTo>
                  <a:pt x="595884" y="1587499"/>
                </a:lnTo>
                <a:lnTo>
                  <a:pt x="596264" y="1574799"/>
                </a:lnTo>
                <a:close/>
              </a:path>
              <a:path w="777875" h="1676400">
                <a:moveTo>
                  <a:pt x="331597" y="1511299"/>
                </a:moveTo>
                <a:lnTo>
                  <a:pt x="331978" y="1523999"/>
                </a:lnTo>
                <a:lnTo>
                  <a:pt x="334835" y="1523999"/>
                </a:lnTo>
                <a:lnTo>
                  <a:pt x="331597" y="1511299"/>
                </a:lnTo>
                <a:close/>
              </a:path>
              <a:path w="777875" h="1676400">
                <a:moveTo>
                  <a:pt x="273431" y="380999"/>
                </a:moveTo>
                <a:lnTo>
                  <a:pt x="236093" y="380999"/>
                </a:lnTo>
                <a:lnTo>
                  <a:pt x="240664" y="406399"/>
                </a:lnTo>
                <a:lnTo>
                  <a:pt x="244856" y="431799"/>
                </a:lnTo>
                <a:lnTo>
                  <a:pt x="248158" y="457199"/>
                </a:lnTo>
                <a:lnTo>
                  <a:pt x="251206" y="482599"/>
                </a:lnTo>
                <a:lnTo>
                  <a:pt x="253619" y="507999"/>
                </a:lnTo>
                <a:lnTo>
                  <a:pt x="255650" y="546099"/>
                </a:lnTo>
                <a:lnTo>
                  <a:pt x="257175" y="571499"/>
                </a:lnTo>
                <a:lnTo>
                  <a:pt x="258445" y="609599"/>
                </a:lnTo>
                <a:lnTo>
                  <a:pt x="259334" y="647699"/>
                </a:lnTo>
                <a:lnTo>
                  <a:pt x="259842" y="685799"/>
                </a:lnTo>
                <a:lnTo>
                  <a:pt x="259969" y="800099"/>
                </a:lnTo>
                <a:lnTo>
                  <a:pt x="259334" y="876299"/>
                </a:lnTo>
                <a:lnTo>
                  <a:pt x="258191" y="952499"/>
                </a:lnTo>
                <a:lnTo>
                  <a:pt x="257301" y="1028699"/>
                </a:lnTo>
                <a:lnTo>
                  <a:pt x="256539" y="1104899"/>
                </a:lnTo>
                <a:lnTo>
                  <a:pt x="256539" y="1142999"/>
                </a:lnTo>
                <a:lnTo>
                  <a:pt x="256667" y="1181099"/>
                </a:lnTo>
                <a:lnTo>
                  <a:pt x="257048" y="1219199"/>
                </a:lnTo>
                <a:lnTo>
                  <a:pt x="257810" y="1257299"/>
                </a:lnTo>
                <a:lnTo>
                  <a:pt x="258825" y="1282699"/>
                </a:lnTo>
                <a:lnTo>
                  <a:pt x="260096" y="1320799"/>
                </a:lnTo>
                <a:lnTo>
                  <a:pt x="262000" y="1346199"/>
                </a:lnTo>
                <a:lnTo>
                  <a:pt x="264287" y="1384299"/>
                </a:lnTo>
                <a:lnTo>
                  <a:pt x="266954" y="1409699"/>
                </a:lnTo>
                <a:lnTo>
                  <a:pt x="270383" y="1435099"/>
                </a:lnTo>
                <a:lnTo>
                  <a:pt x="274320" y="1460499"/>
                </a:lnTo>
                <a:lnTo>
                  <a:pt x="313817" y="1460499"/>
                </a:lnTo>
                <a:lnTo>
                  <a:pt x="311785" y="1447799"/>
                </a:lnTo>
                <a:lnTo>
                  <a:pt x="308101" y="1422399"/>
                </a:lnTo>
                <a:lnTo>
                  <a:pt x="304800" y="1396999"/>
                </a:lnTo>
                <a:lnTo>
                  <a:pt x="302260" y="1371599"/>
                </a:lnTo>
                <a:lnTo>
                  <a:pt x="299974" y="1346199"/>
                </a:lnTo>
                <a:lnTo>
                  <a:pt x="298196" y="1320799"/>
                </a:lnTo>
                <a:lnTo>
                  <a:pt x="296925" y="1282699"/>
                </a:lnTo>
                <a:lnTo>
                  <a:pt x="295783" y="1257299"/>
                </a:lnTo>
                <a:lnTo>
                  <a:pt x="295148" y="1219199"/>
                </a:lnTo>
                <a:lnTo>
                  <a:pt x="294767" y="1181099"/>
                </a:lnTo>
                <a:lnTo>
                  <a:pt x="294639" y="1142999"/>
                </a:lnTo>
                <a:lnTo>
                  <a:pt x="294639" y="1104899"/>
                </a:lnTo>
                <a:lnTo>
                  <a:pt x="295401" y="1028699"/>
                </a:lnTo>
                <a:lnTo>
                  <a:pt x="296291" y="952499"/>
                </a:lnTo>
                <a:lnTo>
                  <a:pt x="297307" y="876299"/>
                </a:lnTo>
                <a:lnTo>
                  <a:pt x="298069" y="800099"/>
                </a:lnTo>
                <a:lnTo>
                  <a:pt x="298196" y="761999"/>
                </a:lnTo>
                <a:lnTo>
                  <a:pt x="297942" y="685799"/>
                </a:lnTo>
                <a:lnTo>
                  <a:pt x="297307" y="647699"/>
                </a:lnTo>
                <a:lnTo>
                  <a:pt x="296545" y="609599"/>
                </a:lnTo>
                <a:lnTo>
                  <a:pt x="295275" y="571499"/>
                </a:lnTo>
                <a:lnTo>
                  <a:pt x="293624" y="546099"/>
                </a:lnTo>
                <a:lnTo>
                  <a:pt x="291592" y="507999"/>
                </a:lnTo>
                <a:lnTo>
                  <a:pt x="289051" y="482599"/>
                </a:lnTo>
                <a:lnTo>
                  <a:pt x="286004" y="457199"/>
                </a:lnTo>
                <a:lnTo>
                  <a:pt x="282321" y="431799"/>
                </a:lnTo>
                <a:lnTo>
                  <a:pt x="278130" y="406399"/>
                </a:lnTo>
                <a:lnTo>
                  <a:pt x="273431" y="380999"/>
                </a:lnTo>
                <a:close/>
              </a:path>
              <a:path w="777875" h="1676400">
                <a:moveTo>
                  <a:pt x="770212" y="1282699"/>
                </a:moveTo>
                <a:lnTo>
                  <a:pt x="710057" y="1282699"/>
                </a:lnTo>
                <a:lnTo>
                  <a:pt x="746633" y="1295399"/>
                </a:lnTo>
                <a:lnTo>
                  <a:pt x="742825" y="1312706"/>
                </a:lnTo>
                <a:lnTo>
                  <a:pt x="777748" y="1320799"/>
                </a:lnTo>
                <a:lnTo>
                  <a:pt x="770212" y="1282699"/>
                </a:lnTo>
                <a:close/>
              </a:path>
              <a:path w="777875" h="1676400">
                <a:moveTo>
                  <a:pt x="710057" y="1282699"/>
                </a:moveTo>
                <a:lnTo>
                  <a:pt x="705466" y="1304048"/>
                </a:lnTo>
                <a:lnTo>
                  <a:pt x="742825" y="1312706"/>
                </a:lnTo>
                <a:lnTo>
                  <a:pt x="746633" y="1295399"/>
                </a:lnTo>
                <a:lnTo>
                  <a:pt x="710057" y="1282699"/>
                </a:lnTo>
                <a:close/>
              </a:path>
              <a:path w="777875" h="1676400">
                <a:moveTo>
                  <a:pt x="755142" y="1206499"/>
                </a:moveTo>
                <a:lnTo>
                  <a:pt x="668147" y="1295399"/>
                </a:lnTo>
                <a:lnTo>
                  <a:pt x="705466" y="1304048"/>
                </a:lnTo>
                <a:lnTo>
                  <a:pt x="710057" y="1282699"/>
                </a:lnTo>
                <a:lnTo>
                  <a:pt x="770212" y="1282699"/>
                </a:lnTo>
                <a:lnTo>
                  <a:pt x="755142" y="1206499"/>
                </a:lnTo>
                <a:close/>
              </a:path>
              <a:path w="777875" h="1676400">
                <a:moveTo>
                  <a:pt x="235521" y="254000"/>
                </a:moveTo>
                <a:lnTo>
                  <a:pt x="196976" y="254000"/>
                </a:lnTo>
                <a:lnTo>
                  <a:pt x="203581" y="279400"/>
                </a:lnTo>
                <a:lnTo>
                  <a:pt x="203326" y="279400"/>
                </a:lnTo>
                <a:lnTo>
                  <a:pt x="209423" y="292099"/>
                </a:lnTo>
                <a:lnTo>
                  <a:pt x="215264" y="304799"/>
                </a:lnTo>
                <a:lnTo>
                  <a:pt x="220980" y="330199"/>
                </a:lnTo>
                <a:lnTo>
                  <a:pt x="226313" y="342899"/>
                </a:lnTo>
                <a:lnTo>
                  <a:pt x="231394" y="368299"/>
                </a:lnTo>
                <a:lnTo>
                  <a:pt x="236220" y="393699"/>
                </a:lnTo>
                <a:lnTo>
                  <a:pt x="236093" y="380999"/>
                </a:lnTo>
                <a:lnTo>
                  <a:pt x="273431" y="380999"/>
                </a:lnTo>
                <a:lnTo>
                  <a:pt x="268350" y="355599"/>
                </a:lnTo>
                <a:lnTo>
                  <a:pt x="263017" y="342899"/>
                </a:lnTo>
                <a:lnTo>
                  <a:pt x="257429" y="317499"/>
                </a:lnTo>
                <a:lnTo>
                  <a:pt x="251460" y="292099"/>
                </a:lnTo>
                <a:lnTo>
                  <a:pt x="245363" y="279400"/>
                </a:lnTo>
                <a:lnTo>
                  <a:pt x="238887" y="266700"/>
                </a:lnTo>
                <a:lnTo>
                  <a:pt x="235521" y="254000"/>
                </a:lnTo>
                <a:close/>
              </a:path>
              <a:path w="777875" h="1676400">
                <a:moveTo>
                  <a:pt x="178688" y="152400"/>
                </a:moveTo>
                <a:lnTo>
                  <a:pt x="139573" y="152400"/>
                </a:lnTo>
                <a:lnTo>
                  <a:pt x="155448" y="177800"/>
                </a:lnTo>
                <a:lnTo>
                  <a:pt x="155067" y="177800"/>
                </a:lnTo>
                <a:lnTo>
                  <a:pt x="162813" y="190500"/>
                </a:lnTo>
                <a:lnTo>
                  <a:pt x="162433" y="190500"/>
                </a:lnTo>
                <a:lnTo>
                  <a:pt x="169925" y="203200"/>
                </a:lnTo>
                <a:lnTo>
                  <a:pt x="169672" y="203200"/>
                </a:lnTo>
                <a:lnTo>
                  <a:pt x="177037" y="215900"/>
                </a:lnTo>
                <a:lnTo>
                  <a:pt x="176784" y="215900"/>
                </a:lnTo>
                <a:lnTo>
                  <a:pt x="184023" y="228600"/>
                </a:lnTo>
                <a:lnTo>
                  <a:pt x="183769" y="228600"/>
                </a:lnTo>
                <a:lnTo>
                  <a:pt x="190754" y="241300"/>
                </a:lnTo>
                <a:lnTo>
                  <a:pt x="190500" y="241300"/>
                </a:lnTo>
                <a:lnTo>
                  <a:pt x="197104" y="266700"/>
                </a:lnTo>
                <a:lnTo>
                  <a:pt x="196976" y="254000"/>
                </a:lnTo>
                <a:lnTo>
                  <a:pt x="235521" y="254000"/>
                </a:lnTo>
                <a:lnTo>
                  <a:pt x="218059" y="215900"/>
                </a:lnTo>
                <a:lnTo>
                  <a:pt x="195072" y="177800"/>
                </a:lnTo>
                <a:lnTo>
                  <a:pt x="186944" y="165100"/>
                </a:lnTo>
                <a:lnTo>
                  <a:pt x="178688" y="152400"/>
                </a:lnTo>
                <a:close/>
              </a:path>
              <a:path w="777875" h="1676400">
                <a:moveTo>
                  <a:pt x="153035" y="114300"/>
                </a:moveTo>
                <a:lnTo>
                  <a:pt x="107187" y="114300"/>
                </a:lnTo>
                <a:lnTo>
                  <a:pt x="124333" y="139700"/>
                </a:lnTo>
                <a:lnTo>
                  <a:pt x="123698" y="139700"/>
                </a:lnTo>
                <a:lnTo>
                  <a:pt x="140335" y="165100"/>
                </a:lnTo>
                <a:lnTo>
                  <a:pt x="139573" y="152400"/>
                </a:lnTo>
                <a:lnTo>
                  <a:pt x="178688" y="152400"/>
                </a:lnTo>
                <a:lnTo>
                  <a:pt x="170434" y="139700"/>
                </a:lnTo>
                <a:lnTo>
                  <a:pt x="153035" y="114300"/>
                </a:lnTo>
                <a:close/>
              </a:path>
              <a:path w="777875" h="1676400">
                <a:moveTo>
                  <a:pt x="22860" y="0"/>
                </a:moveTo>
                <a:lnTo>
                  <a:pt x="0" y="25400"/>
                </a:lnTo>
                <a:lnTo>
                  <a:pt x="37464" y="63500"/>
                </a:lnTo>
                <a:lnTo>
                  <a:pt x="37211" y="63500"/>
                </a:lnTo>
                <a:lnTo>
                  <a:pt x="55753" y="76200"/>
                </a:lnTo>
                <a:lnTo>
                  <a:pt x="55245" y="76200"/>
                </a:lnTo>
                <a:lnTo>
                  <a:pt x="73533" y="88900"/>
                </a:lnTo>
                <a:lnTo>
                  <a:pt x="72898" y="88900"/>
                </a:lnTo>
                <a:lnTo>
                  <a:pt x="90932" y="101600"/>
                </a:lnTo>
                <a:lnTo>
                  <a:pt x="90297" y="101600"/>
                </a:lnTo>
                <a:lnTo>
                  <a:pt x="107950" y="127000"/>
                </a:lnTo>
                <a:lnTo>
                  <a:pt x="107187" y="114300"/>
                </a:lnTo>
                <a:lnTo>
                  <a:pt x="153035" y="114300"/>
                </a:lnTo>
                <a:lnTo>
                  <a:pt x="135128" y="88900"/>
                </a:lnTo>
                <a:lnTo>
                  <a:pt x="98298" y="63500"/>
                </a:lnTo>
                <a:lnTo>
                  <a:pt x="79375" y="381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0655" y="3339591"/>
            <a:ext cx="775970" cy="1663700"/>
          </a:xfrm>
          <a:custGeom>
            <a:avLst/>
            <a:gdLst/>
            <a:ahLst/>
            <a:cxnLst/>
            <a:rect l="l" t="t" r="r" b="b"/>
            <a:pathLst>
              <a:path w="775970" h="1663700">
                <a:moveTo>
                  <a:pt x="556005" y="1650999"/>
                </a:moveTo>
                <a:lnTo>
                  <a:pt x="412876" y="1650999"/>
                </a:lnTo>
                <a:lnTo>
                  <a:pt x="423545" y="1663699"/>
                </a:lnTo>
                <a:lnTo>
                  <a:pt x="537972" y="1663699"/>
                </a:lnTo>
                <a:lnTo>
                  <a:pt x="556005" y="1650999"/>
                </a:lnTo>
                <a:close/>
              </a:path>
              <a:path w="775970" h="1663700">
                <a:moveTo>
                  <a:pt x="605154" y="1612899"/>
                </a:moveTo>
                <a:lnTo>
                  <a:pt x="554609" y="1612899"/>
                </a:lnTo>
                <a:lnTo>
                  <a:pt x="539496" y="1625599"/>
                </a:lnTo>
                <a:lnTo>
                  <a:pt x="371348" y="1625599"/>
                </a:lnTo>
                <a:lnTo>
                  <a:pt x="381380" y="1638299"/>
                </a:lnTo>
                <a:lnTo>
                  <a:pt x="391795" y="1650999"/>
                </a:lnTo>
                <a:lnTo>
                  <a:pt x="572897" y="1650999"/>
                </a:lnTo>
                <a:lnTo>
                  <a:pt x="581405" y="1638299"/>
                </a:lnTo>
                <a:lnTo>
                  <a:pt x="589661" y="1638299"/>
                </a:lnTo>
                <a:lnTo>
                  <a:pt x="597662" y="1625599"/>
                </a:lnTo>
                <a:lnTo>
                  <a:pt x="605154" y="1612899"/>
                </a:lnTo>
                <a:close/>
              </a:path>
              <a:path w="775970" h="1663700">
                <a:moveTo>
                  <a:pt x="315087" y="1460499"/>
                </a:moveTo>
                <a:lnTo>
                  <a:pt x="278256" y="1460499"/>
                </a:lnTo>
                <a:lnTo>
                  <a:pt x="283464" y="1485899"/>
                </a:lnTo>
                <a:lnTo>
                  <a:pt x="289178" y="1498599"/>
                </a:lnTo>
                <a:lnTo>
                  <a:pt x="295528" y="1523999"/>
                </a:lnTo>
                <a:lnTo>
                  <a:pt x="317246" y="1562099"/>
                </a:lnTo>
                <a:lnTo>
                  <a:pt x="342646" y="1600199"/>
                </a:lnTo>
                <a:lnTo>
                  <a:pt x="361442" y="1625599"/>
                </a:lnTo>
                <a:lnTo>
                  <a:pt x="428751" y="1625599"/>
                </a:lnTo>
                <a:lnTo>
                  <a:pt x="419226" y="1612899"/>
                </a:lnTo>
                <a:lnTo>
                  <a:pt x="403860" y="1612899"/>
                </a:lnTo>
                <a:lnTo>
                  <a:pt x="394843" y="1600199"/>
                </a:lnTo>
                <a:lnTo>
                  <a:pt x="387730" y="1600199"/>
                </a:lnTo>
                <a:lnTo>
                  <a:pt x="379095" y="1587499"/>
                </a:lnTo>
                <a:lnTo>
                  <a:pt x="379856" y="1587499"/>
                </a:lnTo>
                <a:lnTo>
                  <a:pt x="371475" y="1574799"/>
                </a:lnTo>
                <a:lnTo>
                  <a:pt x="364744" y="1574799"/>
                </a:lnTo>
                <a:lnTo>
                  <a:pt x="356870" y="1562099"/>
                </a:lnTo>
                <a:lnTo>
                  <a:pt x="357504" y="1562099"/>
                </a:lnTo>
                <a:lnTo>
                  <a:pt x="350012" y="1549399"/>
                </a:lnTo>
                <a:lnTo>
                  <a:pt x="350393" y="1549399"/>
                </a:lnTo>
                <a:lnTo>
                  <a:pt x="343153" y="1536699"/>
                </a:lnTo>
                <a:lnTo>
                  <a:pt x="343662" y="1536699"/>
                </a:lnTo>
                <a:lnTo>
                  <a:pt x="336803" y="1523999"/>
                </a:lnTo>
                <a:lnTo>
                  <a:pt x="337185" y="1523999"/>
                </a:lnTo>
                <a:lnTo>
                  <a:pt x="330835" y="1511299"/>
                </a:lnTo>
                <a:lnTo>
                  <a:pt x="331089" y="1511299"/>
                </a:lnTo>
                <a:lnTo>
                  <a:pt x="325120" y="1485899"/>
                </a:lnTo>
                <a:lnTo>
                  <a:pt x="325500" y="1485899"/>
                </a:lnTo>
                <a:lnTo>
                  <a:pt x="320040" y="1473199"/>
                </a:lnTo>
                <a:lnTo>
                  <a:pt x="315087" y="1460499"/>
                </a:lnTo>
                <a:close/>
              </a:path>
              <a:path w="775970" h="1663700">
                <a:moveTo>
                  <a:pt x="541274" y="1612899"/>
                </a:moveTo>
                <a:lnTo>
                  <a:pt x="525145" y="1625599"/>
                </a:lnTo>
                <a:lnTo>
                  <a:pt x="539496" y="1625599"/>
                </a:lnTo>
                <a:lnTo>
                  <a:pt x="541274" y="1612899"/>
                </a:lnTo>
                <a:close/>
              </a:path>
              <a:path w="775970" h="1663700">
                <a:moveTo>
                  <a:pt x="639952" y="1562099"/>
                </a:moveTo>
                <a:lnTo>
                  <a:pt x="601091" y="1562099"/>
                </a:lnTo>
                <a:lnTo>
                  <a:pt x="594614" y="1574799"/>
                </a:lnTo>
                <a:lnTo>
                  <a:pt x="589152" y="1574799"/>
                </a:lnTo>
                <a:lnTo>
                  <a:pt x="582549" y="1587499"/>
                </a:lnTo>
                <a:lnTo>
                  <a:pt x="577215" y="1587499"/>
                </a:lnTo>
                <a:lnTo>
                  <a:pt x="570356" y="1600199"/>
                </a:lnTo>
                <a:lnTo>
                  <a:pt x="565785" y="1600199"/>
                </a:lnTo>
                <a:lnTo>
                  <a:pt x="558673" y="1612899"/>
                </a:lnTo>
                <a:lnTo>
                  <a:pt x="612521" y="1612899"/>
                </a:lnTo>
                <a:lnTo>
                  <a:pt x="619633" y="1600199"/>
                </a:lnTo>
                <a:lnTo>
                  <a:pt x="626618" y="1587499"/>
                </a:lnTo>
                <a:lnTo>
                  <a:pt x="633349" y="1574799"/>
                </a:lnTo>
                <a:lnTo>
                  <a:pt x="639952" y="1562099"/>
                </a:lnTo>
                <a:close/>
              </a:path>
              <a:path w="775970" h="1663700">
                <a:moveTo>
                  <a:pt x="386842" y="1587499"/>
                </a:moveTo>
                <a:lnTo>
                  <a:pt x="387730" y="1600199"/>
                </a:lnTo>
                <a:lnTo>
                  <a:pt x="395731" y="1600199"/>
                </a:lnTo>
                <a:lnTo>
                  <a:pt x="386842" y="1587499"/>
                </a:lnTo>
                <a:close/>
              </a:path>
              <a:path w="775970" h="1663700">
                <a:moveTo>
                  <a:pt x="364109" y="1562099"/>
                </a:moveTo>
                <a:lnTo>
                  <a:pt x="364744" y="1574799"/>
                </a:lnTo>
                <a:lnTo>
                  <a:pt x="372237" y="1574799"/>
                </a:lnTo>
                <a:lnTo>
                  <a:pt x="364109" y="1562099"/>
                </a:lnTo>
                <a:close/>
              </a:path>
              <a:path w="775970" h="1663700">
                <a:moveTo>
                  <a:pt x="681354" y="1358899"/>
                </a:moveTo>
                <a:lnTo>
                  <a:pt x="670305" y="1396999"/>
                </a:lnTo>
                <a:lnTo>
                  <a:pt x="670433" y="1396999"/>
                </a:lnTo>
                <a:lnTo>
                  <a:pt x="659002" y="1435099"/>
                </a:lnTo>
                <a:lnTo>
                  <a:pt x="647700" y="1460499"/>
                </a:lnTo>
                <a:lnTo>
                  <a:pt x="636143" y="1485899"/>
                </a:lnTo>
                <a:lnTo>
                  <a:pt x="636524" y="1485899"/>
                </a:lnTo>
                <a:lnTo>
                  <a:pt x="624459" y="1511299"/>
                </a:lnTo>
                <a:lnTo>
                  <a:pt x="624713" y="1511299"/>
                </a:lnTo>
                <a:lnTo>
                  <a:pt x="618617" y="1523999"/>
                </a:lnTo>
                <a:lnTo>
                  <a:pt x="612648" y="1536699"/>
                </a:lnTo>
                <a:lnTo>
                  <a:pt x="613028" y="1536699"/>
                </a:lnTo>
                <a:lnTo>
                  <a:pt x="606678" y="1549399"/>
                </a:lnTo>
                <a:lnTo>
                  <a:pt x="606933" y="1549399"/>
                </a:lnTo>
                <a:lnTo>
                  <a:pt x="600583" y="1562099"/>
                </a:lnTo>
                <a:lnTo>
                  <a:pt x="646429" y="1562099"/>
                </a:lnTo>
                <a:lnTo>
                  <a:pt x="659129" y="1536699"/>
                </a:lnTo>
                <a:lnTo>
                  <a:pt x="671322" y="1498599"/>
                </a:lnTo>
                <a:lnTo>
                  <a:pt x="683260" y="1473199"/>
                </a:lnTo>
                <a:lnTo>
                  <a:pt x="694944" y="1447799"/>
                </a:lnTo>
                <a:lnTo>
                  <a:pt x="706374" y="1409699"/>
                </a:lnTo>
                <a:lnTo>
                  <a:pt x="717550" y="1371599"/>
                </a:lnTo>
                <a:lnTo>
                  <a:pt x="681227" y="1371599"/>
                </a:lnTo>
                <a:lnTo>
                  <a:pt x="681354" y="1358899"/>
                </a:lnTo>
                <a:close/>
              </a:path>
              <a:path w="775970" h="1663700">
                <a:moveTo>
                  <a:pt x="241553" y="266700"/>
                </a:moveTo>
                <a:lnTo>
                  <a:pt x="202692" y="266700"/>
                </a:lnTo>
                <a:lnTo>
                  <a:pt x="208915" y="292099"/>
                </a:lnTo>
                <a:lnTo>
                  <a:pt x="214884" y="304799"/>
                </a:lnTo>
                <a:lnTo>
                  <a:pt x="214629" y="304799"/>
                </a:lnTo>
                <a:lnTo>
                  <a:pt x="220345" y="330199"/>
                </a:lnTo>
                <a:lnTo>
                  <a:pt x="225678" y="342899"/>
                </a:lnTo>
                <a:lnTo>
                  <a:pt x="230759" y="368299"/>
                </a:lnTo>
                <a:lnTo>
                  <a:pt x="230631" y="368299"/>
                </a:lnTo>
                <a:lnTo>
                  <a:pt x="235585" y="380999"/>
                </a:lnTo>
                <a:lnTo>
                  <a:pt x="240156" y="406399"/>
                </a:lnTo>
                <a:lnTo>
                  <a:pt x="244221" y="431799"/>
                </a:lnTo>
                <a:lnTo>
                  <a:pt x="247650" y="457199"/>
                </a:lnTo>
                <a:lnTo>
                  <a:pt x="250444" y="482599"/>
                </a:lnTo>
                <a:lnTo>
                  <a:pt x="252984" y="507999"/>
                </a:lnTo>
                <a:lnTo>
                  <a:pt x="255016" y="546099"/>
                </a:lnTo>
                <a:lnTo>
                  <a:pt x="256540" y="571499"/>
                </a:lnTo>
                <a:lnTo>
                  <a:pt x="257683" y="609599"/>
                </a:lnTo>
                <a:lnTo>
                  <a:pt x="258572" y="634999"/>
                </a:lnTo>
                <a:lnTo>
                  <a:pt x="259206" y="673099"/>
                </a:lnTo>
                <a:lnTo>
                  <a:pt x="259334" y="711199"/>
                </a:lnTo>
                <a:lnTo>
                  <a:pt x="259461" y="749299"/>
                </a:lnTo>
                <a:lnTo>
                  <a:pt x="259206" y="787399"/>
                </a:lnTo>
                <a:lnTo>
                  <a:pt x="258572" y="863599"/>
                </a:lnTo>
                <a:lnTo>
                  <a:pt x="256540" y="1028699"/>
                </a:lnTo>
                <a:lnTo>
                  <a:pt x="256159" y="1066799"/>
                </a:lnTo>
                <a:lnTo>
                  <a:pt x="255904" y="1104899"/>
                </a:lnTo>
                <a:lnTo>
                  <a:pt x="256031" y="1168399"/>
                </a:lnTo>
                <a:lnTo>
                  <a:pt x="256413" y="1206499"/>
                </a:lnTo>
                <a:lnTo>
                  <a:pt x="257048" y="1244599"/>
                </a:lnTo>
                <a:lnTo>
                  <a:pt x="258064" y="1282699"/>
                </a:lnTo>
                <a:lnTo>
                  <a:pt x="259461" y="1308099"/>
                </a:lnTo>
                <a:lnTo>
                  <a:pt x="261239" y="1333499"/>
                </a:lnTo>
                <a:lnTo>
                  <a:pt x="263525" y="1371599"/>
                </a:lnTo>
                <a:lnTo>
                  <a:pt x="266319" y="1396999"/>
                </a:lnTo>
                <a:lnTo>
                  <a:pt x="269621" y="1422399"/>
                </a:lnTo>
                <a:lnTo>
                  <a:pt x="273558" y="1447799"/>
                </a:lnTo>
                <a:lnTo>
                  <a:pt x="275844" y="1460499"/>
                </a:lnTo>
                <a:lnTo>
                  <a:pt x="315341" y="1460499"/>
                </a:lnTo>
                <a:lnTo>
                  <a:pt x="313054" y="1447799"/>
                </a:lnTo>
                <a:lnTo>
                  <a:pt x="310896" y="1435099"/>
                </a:lnTo>
                <a:lnTo>
                  <a:pt x="307213" y="1409699"/>
                </a:lnTo>
                <a:lnTo>
                  <a:pt x="304165" y="1396999"/>
                </a:lnTo>
                <a:lnTo>
                  <a:pt x="301371" y="1358899"/>
                </a:lnTo>
                <a:lnTo>
                  <a:pt x="299339" y="1333499"/>
                </a:lnTo>
                <a:lnTo>
                  <a:pt x="297434" y="1308099"/>
                </a:lnTo>
                <a:lnTo>
                  <a:pt x="296164" y="1269999"/>
                </a:lnTo>
                <a:lnTo>
                  <a:pt x="295148" y="1244599"/>
                </a:lnTo>
                <a:lnTo>
                  <a:pt x="294513" y="1206499"/>
                </a:lnTo>
                <a:lnTo>
                  <a:pt x="294131" y="1168399"/>
                </a:lnTo>
                <a:lnTo>
                  <a:pt x="294004" y="1104899"/>
                </a:lnTo>
                <a:lnTo>
                  <a:pt x="294259" y="1066799"/>
                </a:lnTo>
                <a:lnTo>
                  <a:pt x="294640" y="1028699"/>
                </a:lnTo>
                <a:lnTo>
                  <a:pt x="296672" y="863599"/>
                </a:lnTo>
                <a:lnTo>
                  <a:pt x="297306" y="787399"/>
                </a:lnTo>
                <a:lnTo>
                  <a:pt x="297561" y="749299"/>
                </a:lnTo>
                <a:lnTo>
                  <a:pt x="297434" y="711199"/>
                </a:lnTo>
                <a:lnTo>
                  <a:pt x="297179" y="673099"/>
                </a:lnTo>
                <a:lnTo>
                  <a:pt x="296672" y="634999"/>
                </a:lnTo>
                <a:lnTo>
                  <a:pt x="295783" y="609599"/>
                </a:lnTo>
                <a:lnTo>
                  <a:pt x="294640" y="571499"/>
                </a:lnTo>
                <a:lnTo>
                  <a:pt x="292989" y="533399"/>
                </a:lnTo>
                <a:lnTo>
                  <a:pt x="290956" y="507999"/>
                </a:lnTo>
                <a:lnTo>
                  <a:pt x="288417" y="482599"/>
                </a:lnTo>
                <a:lnTo>
                  <a:pt x="285369" y="444499"/>
                </a:lnTo>
                <a:lnTo>
                  <a:pt x="281813" y="419099"/>
                </a:lnTo>
                <a:lnTo>
                  <a:pt x="277495" y="393699"/>
                </a:lnTo>
                <a:lnTo>
                  <a:pt x="272796" y="380999"/>
                </a:lnTo>
                <a:lnTo>
                  <a:pt x="267716" y="355599"/>
                </a:lnTo>
                <a:lnTo>
                  <a:pt x="262381" y="330199"/>
                </a:lnTo>
                <a:lnTo>
                  <a:pt x="256794" y="317499"/>
                </a:lnTo>
                <a:lnTo>
                  <a:pt x="250951" y="292099"/>
                </a:lnTo>
                <a:lnTo>
                  <a:pt x="244728" y="279399"/>
                </a:lnTo>
                <a:lnTo>
                  <a:pt x="241553" y="266700"/>
                </a:lnTo>
                <a:close/>
              </a:path>
              <a:path w="775970" h="1663700">
                <a:moveTo>
                  <a:pt x="704113" y="1295820"/>
                </a:moveTo>
                <a:lnTo>
                  <a:pt x="692150" y="1333499"/>
                </a:lnTo>
                <a:lnTo>
                  <a:pt x="681227" y="1371599"/>
                </a:lnTo>
                <a:lnTo>
                  <a:pt x="717550" y="1371599"/>
                </a:lnTo>
                <a:lnTo>
                  <a:pt x="728599" y="1346199"/>
                </a:lnTo>
                <a:lnTo>
                  <a:pt x="738441" y="1307754"/>
                </a:lnTo>
                <a:lnTo>
                  <a:pt x="704113" y="1295820"/>
                </a:lnTo>
                <a:close/>
              </a:path>
              <a:path w="775970" h="1663700">
                <a:moveTo>
                  <a:pt x="769226" y="1282699"/>
                </a:moveTo>
                <a:lnTo>
                  <a:pt x="744854" y="1282699"/>
                </a:lnTo>
                <a:lnTo>
                  <a:pt x="738441" y="1307754"/>
                </a:lnTo>
                <a:lnTo>
                  <a:pt x="775970" y="1320799"/>
                </a:lnTo>
                <a:lnTo>
                  <a:pt x="769226" y="1282699"/>
                </a:lnTo>
                <a:close/>
              </a:path>
              <a:path w="775970" h="1663700">
                <a:moveTo>
                  <a:pt x="744854" y="1282699"/>
                </a:moveTo>
                <a:lnTo>
                  <a:pt x="708278" y="1282699"/>
                </a:lnTo>
                <a:lnTo>
                  <a:pt x="704113" y="1295820"/>
                </a:lnTo>
                <a:lnTo>
                  <a:pt x="738441" y="1307754"/>
                </a:lnTo>
                <a:lnTo>
                  <a:pt x="744854" y="1282699"/>
                </a:lnTo>
                <a:close/>
              </a:path>
              <a:path w="775970" h="1663700">
                <a:moveTo>
                  <a:pt x="753491" y="1193799"/>
                </a:moveTo>
                <a:lnTo>
                  <a:pt x="666369" y="1282699"/>
                </a:lnTo>
                <a:lnTo>
                  <a:pt x="704113" y="1295820"/>
                </a:lnTo>
                <a:lnTo>
                  <a:pt x="708278" y="1282699"/>
                </a:lnTo>
                <a:lnTo>
                  <a:pt x="769226" y="1282699"/>
                </a:lnTo>
                <a:lnTo>
                  <a:pt x="753491" y="1193799"/>
                </a:lnTo>
                <a:close/>
              </a:path>
              <a:path w="775970" h="1663700">
                <a:moveTo>
                  <a:pt x="22605" y="0"/>
                </a:moveTo>
                <a:lnTo>
                  <a:pt x="0" y="25400"/>
                </a:lnTo>
                <a:lnTo>
                  <a:pt x="37338" y="63500"/>
                </a:lnTo>
                <a:lnTo>
                  <a:pt x="36829" y="63500"/>
                </a:lnTo>
                <a:lnTo>
                  <a:pt x="55372" y="76200"/>
                </a:lnTo>
                <a:lnTo>
                  <a:pt x="54991" y="76200"/>
                </a:lnTo>
                <a:lnTo>
                  <a:pt x="73278" y="88900"/>
                </a:lnTo>
                <a:lnTo>
                  <a:pt x="72644" y="88900"/>
                </a:lnTo>
                <a:lnTo>
                  <a:pt x="90677" y="101600"/>
                </a:lnTo>
                <a:lnTo>
                  <a:pt x="90043" y="101600"/>
                </a:lnTo>
                <a:lnTo>
                  <a:pt x="107569" y="114300"/>
                </a:lnTo>
                <a:lnTo>
                  <a:pt x="106806" y="114300"/>
                </a:lnTo>
                <a:lnTo>
                  <a:pt x="123951" y="139700"/>
                </a:lnTo>
                <a:lnTo>
                  <a:pt x="123190" y="139700"/>
                </a:lnTo>
                <a:lnTo>
                  <a:pt x="139826" y="152400"/>
                </a:lnTo>
                <a:lnTo>
                  <a:pt x="139065" y="152400"/>
                </a:lnTo>
                <a:lnTo>
                  <a:pt x="155067" y="177800"/>
                </a:lnTo>
                <a:lnTo>
                  <a:pt x="154559" y="177800"/>
                </a:lnTo>
                <a:lnTo>
                  <a:pt x="162305" y="190500"/>
                </a:lnTo>
                <a:lnTo>
                  <a:pt x="162051" y="190500"/>
                </a:lnTo>
                <a:lnTo>
                  <a:pt x="169545" y="203200"/>
                </a:lnTo>
                <a:lnTo>
                  <a:pt x="169164" y="203200"/>
                </a:lnTo>
                <a:lnTo>
                  <a:pt x="176529" y="215900"/>
                </a:lnTo>
                <a:lnTo>
                  <a:pt x="176275" y="215900"/>
                </a:lnTo>
                <a:lnTo>
                  <a:pt x="183388" y="228600"/>
                </a:lnTo>
                <a:lnTo>
                  <a:pt x="183134" y="228600"/>
                </a:lnTo>
                <a:lnTo>
                  <a:pt x="190119" y="241300"/>
                </a:lnTo>
                <a:lnTo>
                  <a:pt x="189865" y="241300"/>
                </a:lnTo>
                <a:lnTo>
                  <a:pt x="196596" y="254000"/>
                </a:lnTo>
                <a:lnTo>
                  <a:pt x="202946" y="279399"/>
                </a:lnTo>
                <a:lnTo>
                  <a:pt x="202692" y="266700"/>
                </a:lnTo>
                <a:lnTo>
                  <a:pt x="241553" y="266700"/>
                </a:lnTo>
                <a:lnTo>
                  <a:pt x="238378" y="254000"/>
                </a:lnTo>
                <a:lnTo>
                  <a:pt x="231648" y="241300"/>
                </a:lnTo>
                <a:lnTo>
                  <a:pt x="224663" y="228600"/>
                </a:lnTo>
                <a:lnTo>
                  <a:pt x="217424" y="215900"/>
                </a:lnTo>
                <a:lnTo>
                  <a:pt x="210058" y="203200"/>
                </a:lnTo>
                <a:lnTo>
                  <a:pt x="202438" y="177800"/>
                </a:lnTo>
                <a:lnTo>
                  <a:pt x="194564" y="165100"/>
                </a:lnTo>
                <a:lnTo>
                  <a:pt x="186309" y="152400"/>
                </a:lnTo>
                <a:lnTo>
                  <a:pt x="169925" y="139700"/>
                </a:lnTo>
                <a:lnTo>
                  <a:pt x="152526" y="114300"/>
                </a:lnTo>
                <a:lnTo>
                  <a:pt x="134747" y="88900"/>
                </a:lnTo>
                <a:lnTo>
                  <a:pt x="97917" y="63500"/>
                </a:lnTo>
                <a:lnTo>
                  <a:pt x="79121" y="38100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1316" y="3295396"/>
            <a:ext cx="778510" cy="1701800"/>
          </a:xfrm>
          <a:custGeom>
            <a:avLst/>
            <a:gdLst/>
            <a:ahLst/>
            <a:cxnLst/>
            <a:rect l="l" t="t" r="r" b="b"/>
            <a:pathLst>
              <a:path w="778509" h="1701800">
                <a:moveTo>
                  <a:pt x="557402" y="1689099"/>
                </a:moveTo>
                <a:lnTo>
                  <a:pt x="413765" y="1689099"/>
                </a:lnTo>
                <a:lnTo>
                  <a:pt x="424560" y="1701799"/>
                </a:lnTo>
                <a:lnTo>
                  <a:pt x="539241" y="1701799"/>
                </a:lnTo>
                <a:lnTo>
                  <a:pt x="557402" y="1689099"/>
                </a:lnTo>
                <a:close/>
              </a:path>
              <a:path w="778509" h="1701800">
                <a:moveTo>
                  <a:pt x="582929" y="1676399"/>
                </a:moveTo>
                <a:lnTo>
                  <a:pt x="392556" y="1676399"/>
                </a:lnTo>
                <a:lnTo>
                  <a:pt x="402970" y="1689099"/>
                </a:lnTo>
                <a:lnTo>
                  <a:pt x="574166" y="1689099"/>
                </a:lnTo>
                <a:lnTo>
                  <a:pt x="582929" y="1676399"/>
                </a:lnTo>
                <a:close/>
              </a:path>
              <a:path w="778509" h="1701800">
                <a:moveTo>
                  <a:pt x="606551" y="1650999"/>
                </a:moveTo>
                <a:lnTo>
                  <a:pt x="555625" y="1650999"/>
                </a:lnTo>
                <a:lnTo>
                  <a:pt x="540511" y="1663699"/>
                </a:lnTo>
                <a:lnTo>
                  <a:pt x="372109" y="1663699"/>
                </a:lnTo>
                <a:lnTo>
                  <a:pt x="382142" y="1676399"/>
                </a:lnTo>
                <a:lnTo>
                  <a:pt x="591057" y="1676399"/>
                </a:lnTo>
                <a:lnTo>
                  <a:pt x="598931" y="1663699"/>
                </a:lnTo>
                <a:lnTo>
                  <a:pt x="606551" y="1650999"/>
                </a:lnTo>
                <a:close/>
              </a:path>
              <a:path w="778509" h="1701800">
                <a:moveTo>
                  <a:pt x="245363" y="292100"/>
                </a:moveTo>
                <a:lnTo>
                  <a:pt x="209295" y="292100"/>
                </a:lnTo>
                <a:lnTo>
                  <a:pt x="215264" y="317499"/>
                </a:lnTo>
                <a:lnTo>
                  <a:pt x="220979" y="330199"/>
                </a:lnTo>
                <a:lnTo>
                  <a:pt x="226186" y="355599"/>
                </a:lnTo>
                <a:lnTo>
                  <a:pt x="231393" y="368299"/>
                </a:lnTo>
                <a:lnTo>
                  <a:pt x="236219" y="393699"/>
                </a:lnTo>
                <a:lnTo>
                  <a:pt x="240664" y="419099"/>
                </a:lnTo>
                <a:lnTo>
                  <a:pt x="248157" y="469899"/>
                </a:lnTo>
                <a:lnTo>
                  <a:pt x="253618" y="520699"/>
                </a:lnTo>
                <a:lnTo>
                  <a:pt x="255650" y="558799"/>
                </a:lnTo>
                <a:lnTo>
                  <a:pt x="257175" y="584199"/>
                </a:lnTo>
                <a:lnTo>
                  <a:pt x="258444" y="622299"/>
                </a:lnTo>
                <a:lnTo>
                  <a:pt x="259333" y="660399"/>
                </a:lnTo>
                <a:lnTo>
                  <a:pt x="259841" y="698499"/>
                </a:lnTo>
                <a:lnTo>
                  <a:pt x="259968" y="812799"/>
                </a:lnTo>
                <a:lnTo>
                  <a:pt x="259333" y="888999"/>
                </a:lnTo>
                <a:lnTo>
                  <a:pt x="258190" y="965199"/>
                </a:lnTo>
                <a:lnTo>
                  <a:pt x="257301" y="1041399"/>
                </a:lnTo>
                <a:lnTo>
                  <a:pt x="256539" y="1130299"/>
                </a:lnTo>
                <a:lnTo>
                  <a:pt x="256666" y="1206499"/>
                </a:lnTo>
                <a:lnTo>
                  <a:pt x="257048" y="1231899"/>
                </a:lnTo>
                <a:lnTo>
                  <a:pt x="257809" y="1269999"/>
                </a:lnTo>
                <a:lnTo>
                  <a:pt x="258825" y="1308099"/>
                </a:lnTo>
                <a:lnTo>
                  <a:pt x="262000" y="1371599"/>
                </a:lnTo>
                <a:lnTo>
                  <a:pt x="266953" y="1422399"/>
                </a:lnTo>
                <a:lnTo>
                  <a:pt x="272287" y="1460499"/>
                </a:lnTo>
                <a:lnTo>
                  <a:pt x="279018" y="1498599"/>
                </a:lnTo>
                <a:lnTo>
                  <a:pt x="290067" y="1536699"/>
                </a:lnTo>
                <a:lnTo>
                  <a:pt x="296290" y="1549399"/>
                </a:lnTo>
                <a:lnTo>
                  <a:pt x="303022" y="1574799"/>
                </a:lnTo>
                <a:lnTo>
                  <a:pt x="326008" y="1612899"/>
                </a:lnTo>
                <a:lnTo>
                  <a:pt x="352678" y="1650999"/>
                </a:lnTo>
                <a:lnTo>
                  <a:pt x="362203" y="1663699"/>
                </a:lnTo>
                <a:lnTo>
                  <a:pt x="429894" y="1663699"/>
                </a:lnTo>
                <a:lnTo>
                  <a:pt x="420369" y="1650999"/>
                </a:lnTo>
                <a:lnTo>
                  <a:pt x="404875" y="1650999"/>
                </a:lnTo>
                <a:lnTo>
                  <a:pt x="395858" y="1638299"/>
                </a:lnTo>
                <a:lnTo>
                  <a:pt x="396875" y="1638299"/>
                </a:lnTo>
                <a:lnTo>
                  <a:pt x="387857" y="1625599"/>
                </a:lnTo>
                <a:lnTo>
                  <a:pt x="381000" y="1625599"/>
                </a:lnTo>
                <a:lnTo>
                  <a:pt x="372490" y="1612899"/>
                </a:lnTo>
                <a:lnTo>
                  <a:pt x="373252" y="1612899"/>
                </a:lnTo>
                <a:lnTo>
                  <a:pt x="364998" y="1600199"/>
                </a:lnTo>
                <a:lnTo>
                  <a:pt x="358393" y="1600199"/>
                </a:lnTo>
                <a:lnTo>
                  <a:pt x="350774" y="1587499"/>
                </a:lnTo>
                <a:lnTo>
                  <a:pt x="351281" y="1587499"/>
                </a:lnTo>
                <a:lnTo>
                  <a:pt x="344042" y="1574799"/>
                </a:lnTo>
                <a:lnTo>
                  <a:pt x="344550" y="1574799"/>
                </a:lnTo>
                <a:lnTo>
                  <a:pt x="337819" y="1562099"/>
                </a:lnTo>
                <a:lnTo>
                  <a:pt x="338074" y="1562099"/>
                </a:lnTo>
                <a:lnTo>
                  <a:pt x="331597" y="1536699"/>
                </a:lnTo>
                <a:lnTo>
                  <a:pt x="331977" y="1536699"/>
                </a:lnTo>
                <a:lnTo>
                  <a:pt x="326135" y="1523999"/>
                </a:lnTo>
                <a:lnTo>
                  <a:pt x="326389" y="1523999"/>
                </a:lnTo>
                <a:lnTo>
                  <a:pt x="320801" y="1511299"/>
                </a:lnTo>
                <a:lnTo>
                  <a:pt x="321055" y="1511299"/>
                </a:lnTo>
                <a:lnTo>
                  <a:pt x="315975" y="1485899"/>
                </a:lnTo>
                <a:lnTo>
                  <a:pt x="313816" y="1485899"/>
                </a:lnTo>
                <a:lnTo>
                  <a:pt x="311784" y="1473199"/>
                </a:lnTo>
                <a:lnTo>
                  <a:pt x="309879" y="1460499"/>
                </a:lnTo>
                <a:lnTo>
                  <a:pt x="308101" y="1447799"/>
                </a:lnTo>
                <a:lnTo>
                  <a:pt x="304800" y="1422399"/>
                </a:lnTo>
                <a:lnTo>
                  <a:pt x="302259" y="1396999"/>
                </a:lnTo>
                <a:lnTo>
                  <a:pt x="299974" y="1371599"/>
                </a:lnTo>
                <a:lnTo>
                  <a:pt x="298188" y="1333347"/>
                </a:lnTo>
                <a:lnTo>
                  <a:pt x="296925" y="1308099"/>
                </a:lnTo>
                <a:lnTo>
                  <a:pt x="295782" y="1269999"/>
                </a:lnTo>
                <a:lnTo>
                  <a:pt x="295148" y="1231899"/>
                </a:lnTo>
                <a:lnTo>
                  <a:pt x="294766" y="1206499"/>
                </a:lnTo>
                <a:lnTo>
                  <a:pt x="294639" y="1130299"/>
                </a:lnTo>
                <a:lnTo>
                  <a:pt x="296290" y="965199"/>
                </a:lnTo>
                <a:lnTo>
                  <a:pt x="297306" y="888999"/>
                </a:lnTo>
                <a:lnTo>
                  <a:pt x="298068" y="812799"/>
                </a:lnTo>
                <a:lnTo>
                  <a:pt x="298195" y="774699"/>
                </a:lnTo>
                <a:lnTo>
                  <a:pt x="297941" y="698499"/>
                </a:lnTo>
                <a:lnTo>
                  <a:pt x="297306" y="660399"/>
                </a:lnTo>
                <a:lnTo>
                  <a:pt x="296544" y="622299"/>
                </a:lnTo>
                <a:lnTo>
                  <a:pt x="295275" y="584199"/>
                </a:lnTo>
                <a:lnTo>
                  <a:pt x="293624" y="558799"/>
                </a:lnTo>
                <a:lnTo>
                  <a:pt x="291591" y="520699"/>
                </a:lnTo>
                <a:lnTo>
                  <a:pt x="289051" y="495299"/>
                </a:lnTo>
                <a:lnTo>
                  <a:pt x="286003" y="457199"/>
                </a:lnTo>
                <a:lnTo>
                  <a:pt x="282448" y="431799"/>
                </a:lnTo>
                <a:lnTo>
                  <a:pt x="278129" y="406399"/>
                </a:lnTo>
                <a:lnTo>
                  <a:pt x="273430" y="380999"/>
                </a:lnTo>
                <a:lnTo>
                  <a:pt x="268350" y="368299"/>
                </a:lnTo>
                <a:lnTo>
                  <a:pt x="263016" y="342899"/>
                </a:lnTo>
                <a:lnTo>
                  <a:pt x="257428" y="317499"/>
                </a:lnTo>
                <a:lnTo>
                  <a:pt x="251459" y="304800"/>
                </a:lnTo>
                <a:lnTo>
                  <a:pt x="245363" y="292100"/>
                </a:lnTo>
                <a:close/>
              </a:path>
              <a:path w="778509" h="1701800">
                <a:moveTo>
                  <a:pt x="542289" y="1650999"/>
                </a:moveTo>
                <a:lnTo>
                  <a:pt x="526160" y="1663699"/>
                </a:lnTo>
                <a:lnTo>
                  <a:pt x="540511" y="1663699"/>
                </a:lnTo>
                <a:lnTo>
                  <a:pt x="542289" y="1650999"/>
                </a:lnTo>
                <a:close/>
              </a:path>
              <a:path w="778509" h="1701800">
                <a:moveTo>
                  <a:pt x="403859" y="1638299"/>
                </a:moveTo>
                <a:lnTo>
                  <a:pt x="404875" y="1650999"/>
                </a:lnTo>
                <a:lnTo>
                  <a:pt x="413130" y="1650999"/>
                </a:lnTo>
                <a:lnTo>
                  <a:pt x="403859" y="1638299"/>
                </a:lnTo>
                <a:close/>
              </a:path>
              <a:path w="778509" h="1701800">
                <a:moveTo>
                  <a:pt x="704665" y="1320647"/>
                </a:moveTo>
                <a:lnTo>
                  <a:pt x="704595" y="1320799"/>
                </a:lnTo>
                <a:lnTo>
                  <a:pt x="693801" y="1358899"/>
                </a:lnTo>
                <a:lnTo>
                  <a:pt x="682751" y="1396999"/>
                </a:lnTo>
                <a:lnTo>
                  <a:pt x="671702" y="1435099"/>
                </a:lnTo>
                <a:lnTo>
                  <a:pt x="660400" y="1460499"/>
                </a:lnTo>
                <a:lnTo>
                  <a:pt x="660653" y="1460499"/>
                </a:lnTo>
                <a:lnTo>
                  <a:pt x="649097" y="1498599"/>
                </a:lnTo>
                <a:lnTo>
                  <a:pt x="637539" y="1523999"/>
                </a:lnTo>
                <a:lnTo>
                  <a:pt x="637793" y="1523999"/>
                </a:lnTo>
                <a:lnTo>
                  <a:pt x="625728" y="1549399"/>
                </a:lnTo>
                <a:lnTo>
                  <a:pt x="625982" y="1549399"/>
                </a:lnTo>
                <a:lnTo>
                  <a:pt x="619886" y="1562099"/>
                </a:lnTo>
                <a:lnTo>
                  <a:pt x="620140" y="1562099"/>
                </a:lnTo>
                <a:lnTo>
                  <a:pt x="613917" y="1574799"/>
                </a:lnTo>
                <a:lnTo>
                  <a:pt x="614172" y="1574799"/>
                </a:lnTo>
                <a:lnTo>
                  <a:pt x="607949" y="1587499"/>
                </a:lnTo>
                <a:lnTo>
                  <a:pt x="608329" y="1587499"/>
                </a:lnTo>
                <a:lnTo>
                  <a:pt x="601852" y="1600199"/>
                </a:lnTo>
                <a:lnTo>
                  <a:pt x="596137" y="1600199"/>
                </a:lnTo>
                <a:lnTo>
                  <a:pt x="589660" y="1612899"/>
                </a:lnTo>
                <a:lnTo>
                  <a:pt x="590295" y="1612899"/>
                </a:lnTo>
                <a:lnTo>
                  <a:pt x="583691" y="1625599"/>
                </a:lnTo>
                <a:lnTo>
                  <a:pt x="578103" y="1625599"/>
                </a:lnTo>
                <a:lnTo>
                  <a:pt x="571373" y="1638299"/>
                </a:lnTo>
                <a:lnTo>
                  <a:pt x="566547" y="1638299"/>
                </a:lnTo>
                <a:lnTo>
                  <a:pt x="559561" y="1650999"/>
                </a:lnTo>
                <a:lnTo>
                  <a:pt x="613917" y="1650999"/>
                </a:lnTo>
                <a:lnTo>
                  <a:pt x="634745" y="1612899"/>
                </a:lnTo>
                <a:lnTo>
                  <a:pt x="660526" y="1562099"/>
                </a:lnTo>
                <a:lnTo>
                  <a:pt x="684783" y="1511299"/>
                </a:lnTo>
                <a:lnTo>
                  <a:pt x="696340" y="1473199"/>
                </a:lnTo>
                <a:lnTo>
                  <a:pt x="707898" y="1447799"/>
                </a:lnTo>
                <a:lnTo>
                  <a:pt x="730250" y="1371599"/>
                </a:lnTo>
                <a:lnTo>
                  <a:pt x="741172" y="1333499"/>
                </a:lnTo>
                <a:lnTo>
                  <a:pt x="741241" y="1333347"/>
                </a:lnTo>
                <a:lnTo>
                  <a:pt x="704665" y="1320647"/>
                </a:lnTo>
                <a:close/>
              </a:path>
              <a:path w="778509" h="1701800">
                <a:moveTo>
                  <a:pt x="771321" y="1308099"/>
                </a:moveTo>
                <a:lnTo>
                  <a:pt x="710437" y="1308099"/>
                </a:lnTo>
                <a:lnTo>
                  <a:pt x="747013" y="1320799"/>
                </a:lnTo>
                <a:lnTo>
                  <a:pt x="741241" y="1333347"/>
                </a:lnTo>
                <a:lnTo>
                  <a:pt x="778255" y="1346199"/>
                </a:lnTo>
                <a:lnTo>
                  <a:pt x="771321" y="1308099"/>
                </a:lnTo>
                <a:close/>
              </a:path>
              <a:path w="778509" h="1701800">
                <a:moveTo>
                  <a:pt x="710437" y="1308099"/>
                </a:moveTo>
                <a:lnTo>
                  <a:pt x="704665" y="1320647"/>
                </a:lnTo>
                <a:lnTo>
                  <a:pt x="741241" y="1333347"/>
                </a:lnTo>
                <a:lnTo>
                  <a:pt x="747013" y="1320799"/>
                </a:lnTo>
                <a:lnTo>
                  <a:pt x="710437" y="1308099"/>
                </a:lnTo>
                <a:close/>
              </a:path>
              <a:path w="778509" h="1701800">
                <a:moveTo>
                  <a:pt x="755141" y="1219199"/>
                </a:moveTo>
                <a:lnTo>
                  <a:pt x="668527" y="1308099"/>
                </a:lnTo>
                <a:lnTo>
                  <a:pt x="704665" y="1320647"/>
                </a:lnTo>
                <a:lnTo>
                  <a:pt x="710437" y="1308099"/>
                </a:lnTo>
                <a:lnTo>
                  <a:pt x="771321" y="1308099"/>
                </a:lnTo>
                <a:lnTo>
                  <a:pt x="755141" y="1219199"/>
                </a:lnTo>
                <a:close/>
              </a:path>
              <a:path w="778509" h="1701800">
                <a:moveTo>
                  <a:pt x="210566" y="203200"/>
                </a:moveTo>
                <a:lnTo>
                  <a:pt x="169672" y="203200"/>
                </a:lnTo>
                <a:lnTo>
                  <a:pt x="176910" y="228600"/>
                </a:lnTo>
                <a:lnTo>
                  <a:pt x="184023" y="241300"/>
                </a:lnTo>
                <a:lnTo>
                  <a:pt x="183641" y="241300"/>
                </a:lnTo>
                <a:lnTo>
                  <a:pt x="190626" y="254000"/>
                </a:lnTo>
                <a:lnTo>
                  <a:pt x="190373" y="254000"/>
                </a:lnTo>
                <a:lnTo>
                  <a:pt x="197103" y="266700"/>
                </a:lnTo>
                <a:lnTo>
                  <a:pt x="196850" y="266700"/>
                </a:lnTo>
                <a:lnTo>
                  <a:pt x="203453" y="279400"/>
                </a:lnTo>
                <a:lnTo>
                  <a:pt x="203200" y="279400"/>
                </a:lnTo>
                <a:lnTo>
                  <a:pt x="209423" y="304800"/>
                </a:lnTo>
                <a:lnTo>
                  <a:pt x="209295" y="292100"/>
                </a:lnTo>
                <a:lnTo>
                  <a:pt x="245363" y="292100"/>
                </a:lnTo>
                <a:lnTo>
                  <a:pt x="239013" y="266700"/>
                </a:lnTo>
                <a:lnTo>
                  <a:pt x="225298" y="241300"/>
                </a:lnTo>
                <a:lnTo>
                  <a:pt x="218058" y="215900"/>
                </a:lnTo>
                <a:lnTo>
                  <a:pt x="210566" y="203200"/>
                </a:lnTo>
                <a:close/>
              </a:path>
              <a:path w="778509" h="1701800">
                <a:moveTo>
                  <a:pt x="22859" y="0"/>
                </a:moveTo>
                <a:lnTo>
                  <a:pt x="0" y="38100"/>
                </a:lnTo>
                <a:lnTo>
                  <a:pt x="37337" y="63500"/>
                </a:lnTo>
                <a:lnTo>
                  <a:pt x="36956" y="63500"/>
                </a:lnTo>
                <a:lnTo>
                  <a:pt x="55625" y="76200"/>
                </a:lnTo>
                <a:lnTo>
                  <a:pt x="55117" y="76200"/>
                </a:lnTo>
                <a:lnTo>
                  <a:pt x="73405" y="88900"/>
                </a:lnTo>
                <a:lnTo>
                  <a:pt x="72898" y="88900"/>
                </a:lnTo>
                <a:lnTo>
                  <a:pt x="90804" y="101600"/>
                </a:lnTo>
                <a:lnTo>
                  <a:pt x="90169" y="101600"/>
                </a:lnTo>
                <a:lnTo>
                  <a:pt x="107823" y="127000"/>
                </a:lnTo>
                <a:lnTo>
                  <a:pt x="107187" y="127000"/>
                </a:lnTo>
                <a:lnTo>
                  <a:pt x="124332" y="139700"/>
                </a:lnTo>
                <a:lnTo>
                  <a:pt x="123570" y="139700"/>
                </a:lnTo>
                <a:lnTo>
                  <a:pt x="140207" y="165100"/>
                </a:lnTo>
                <a:lnTo>
                  <a:pt x="139445" y="165100"/>
                </a:lnTo>
                <a:lnTo>
                  <a:pt x="155448" y="190500"/>
                </a:lnTo>
                <a:lnTo>
                  <a:pt x="162432" y="190500"/>
                </a:lnTo>
                <a:lnTo>
                  <a:pt x="169925" y="215900"/>
                </a:lnTo>
                <a:lnTo>
                  <a:pt x="169672" y="203200"/>
                </a:lnTo>
                <a:lnTo>
                  <a:pt x="210566" y="203200"/>
                </a:lnTo>
                <a:lnTo>
                  <a:pt x="203073" y="190500"/>
                </a:lnTo>
                <a:lnTo>
                  <a:pt x="195199" y="177800"/>
                </a:lnTo>
                <a:lnTo>
                  <a:pt x="170433" y="139700"/>
                </a:lnTo>
                <a:lnTo>
                  <a:pt x="153034" y="114300"/>
                </a:lnTo>
                <a:lnTo>
                  <a:pt x="135254" y="101600"/>
                </a:lnTo>
                <a:lnTo>
                  <a:pt x="116966" y="76200"/>
                </a:lnTo>
                <a:lnTo>
                  <a:pt x="60578" y="38100"/>
                </a:lnTo>
                <a:lnTo>
                  <a:pt x="22859" y="0"/>
                </a:lnTo>
                <a:close/>
              </a:path>
              <a:path w="778509" h="1701800">
                <a:moveTo>
                  <a:pt x="162432" y="190500"/>
                </a:moveTo>
                <a:lnTo>
                  <a:pt x="154939" y="190500"/>
                </a:lnTo>
                <a:lnTo>
                  <a:pt x="162813" y="203200"/>
                </a:lnTo>
                <a:lnTo>
                  <a:pt x="162432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38928" y="1406652"/>
            <a:ext cx="443484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892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6188" y="1406652"/>
            <a:ext cx="443484" cy="900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618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21068" y="1399032"/>
            <a:ext cx="443483" cy="9006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21068" y="139903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87283" y="1368552"/>
            <a:ext cx="441959" cy="9006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87283" y="1368552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20640" y="2508504"/>
            <a:ext cx="443484" cy="899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0640" y="2508504"/>
            <a:ext cx="443865" cy="899160"/>
          </a:xfrm>
          <a:custGeom>
            <a:avLst/>
            <a:gdLst/>
            <a:ahLst/>
            <a:cxnLst/>
            <a:rect l="l" t="t" r="r" b="b"/>
            <a:pathLst>
              <a:path w="443864" h="899160">
                <a:moveTo>
                  <a:pt x="0" y="899160"/>
                </a:moveTo>
                <a:lnTo>
                  <a:pt x="443484" y="899160"/>
                </a:lnTo>
                <a:lnTo>
                  <a:pt x="44348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53328" y="2493264"/>
            <a:ext cx="443484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53328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40880" y="2514600"/>
            <a:ext cx="441959" cy="9006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40880" y="2514600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90331" y="2493264"/>
            <a:ext cx="443483" cy="9006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90331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2697" y="3733038"/>
            <a:ext cx="3944620" cy="1422400"/>
          </a:xfrm>
          <a:custGeom>
            <a:avLst/>
            <a:gdLst/>
            <a:ahLst/>
            <a:cxnLst/>
            <a:rect l="l" t="t" r="r" b="b"/>
            <a:pathLst>
              <a:path w="3944620" h="1422400">
                <a:moveTo>
                  <a:pt x="0" y="1421892"/>
                </a:moveTo>
                <a:lnTo>
                  <a:pt x="3944111" y="1421892"/>
                </a:lnTo>
                <a:lnTo>
                  <a:pt x="3944111" y="0"/>
                </a:lnTo>
                <a:lnTo>
                  <a:pt x="0" y="0"/>
                </a:lnTo>
                <a:lnTo>
                  <a:pt x="0" y="142189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63994" y="5219191"/>
            <a:ext cx="2066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lang="zh-CN" altLang="en-US" sz="2800" spc="-5" dirty="0">
                <a:latin typeface="Times New Roman"/>
                <a:cs typeface="Times New Roman"/>
              </a:rPr>
              <a:t>解码器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1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1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1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271271" y="385572"/>
                </a:moveTo>
                <a:lnTo>
                  <a:pt x="0" y="385572"/>
                </a:lnTo>
                <a:lnTo>
                  <a:pt x="135636" y="521208"/>
                </a:lnTo>
                <a:lnTo>
                  <a:pt x="271271" y="385572"/>
                </a:lnTo>
                <a:close/>
              </a:path>
              <a:path w="271779" h="521335">
                <a:moveTo>
                  <a:pt x="203453" y="135636"/>
                </a:moveTo>
                <a:lnTo>
                  <a:pt x="67817" y="135636"/>
                </a:lnTo>
                <a:lnTo>
                  <a:pt x="67817" y="385572"/>
                </a:lnTo>
                <a:lnTo>
                  <a:pt x="203453" y="385572"/>
                </a:lnTo>
                <a:lnTo>
                  <a:pt x="203453" y="135636"/>
                </a:lnTo>
                <a:close/>
              </a:path>
              <a:path w="271779" h="521335">
                <a:moveTo>
                  <a:pt x="135636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0" y="135636"/>
                </a:moveTo>
                <a:lnTo>
                  <a:pt x="135636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5572"/>
                </a:lnTo>
                <a:lnTo>
                  <a:pt x="271271" y="385572"/>
                </a:lnTo>
                <a:lnTo>
                  <a:pt x="135636" y="521208"/>
                </a:lnTo>
                <a:lnTo>
                  <a:pt x="0" y="385572"/>
                </a:lnTo>
                <a:lnTo>
                  <a:pt x="67817" y="385572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2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2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6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4" y="135636"/>
                </a:moveTo>
                <a:lnTo>
                  <a:pt x="67818" y="135636"/>
                </a:lnTo>
                <a:lnTo>
                  <a:pt x="67818" y="384048"/>
                </a:lnTo>
                <a:lnTo>
                  <a:pt x="203454" y="384048"/>
                </a:lnTo>
                <a:lnTo>
                  <a:pt x="203454" y="135636"/>
                </a:lnTo>
                <a:close/>
              </a:path>
              <a:path w="271779" h="520064">
                <a:moveTo>
                  <a:pt x="135636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6" y="0"/>
                </a:lnTo>
                <a:lnTo>
                  <a:pt x="271272" y="135636"/>
                </a:lnTo>
                <a:lnTo>
                  <a:pt x="203454" y="135636"/>
                </a:lnTo>
                <a:lnTo>
                  <a:pt x="203454" y="384048"/>
                </a:lnTo>
                <a:lnTo>
                  <a:pt x="271272" y="384048"/>
                </a:lnTo>
                <a:lnTo>
                  <a:pt x="135636" y="519684"/>
                </a:lnTo>
                <a:lnTo>
                  <a:pt x="0" y="384048"/>
                </a:lnTo>
                <a:lnTo>
                  <a:pt x="67818" y="384048"/>
                </a:lnTo>
                <a:lnTo>
                  <a:pt x="67818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52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8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935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539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49466" y="2689986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1591" y="2718638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63865" y="2712541"/>
            <a:ext cx="267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y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95138" y="1634997"/>
            <a:ext cx="115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6780" algn="l"/>
              </a:tabLst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1	</a:t>
            </a:r>
            <a:r>
              <a:rPr sz="3600" spc="-7" baseline="2314" dirty="0">
                <a:latin typeface="Calibri"/>
                <a:cs typeface="Calibri"/>
              </a:rPr>
              <a:t>x</a:t>
            </a:r>
            <a:r>
              <a:rPr sz="2400" spc="-7" baseline="-17361" dirty="0">
                <a:latin typeface="Calibri"/>
                <a:cs typeface="Calibri"/>
              </a:rPr>
              <a:t>2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22414" y="1665808"/>
            <a:ext cx="260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3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06536" y="1597278"/>
            <a:ext cx="260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x</a:t>
            </a:r>
            <a:r>
              <a:rPr sz="2400" spc="-7" baseline="-20833" dirty="0">
                <a:latin typeface="Calibri"/>
                <a:cs typeface="Calibri"/>
              </a:rPr>
              <a:t>4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52194" y="3196589"/>
            <a:ext cx="204851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RNN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lang="zh-CN" altLang="en-US" sz="2800" spc="-5" dirty="0">
                <a:latin typeface="Times New Roman"/>
                <a:cs typeface="Times New Roman"/>
              </a:rPr>
              <a:t>编码器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49978" y="5466994"/>
            <a:ext cx="2063750" cy="117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spc="-5" dirty="0">
                <a:latin typeface="Times New Roman"/>
                <a:cs typeface="Times New Roman"/>
              </a:rPr>
              <a:t>声学特征</a:t>
            </a:r>
            <a:r>
              <a:rPr sz="2400" spc="-5" dirty="0">
                <a:latin typeface="Times New Roman"/>
                <a:cs typeface="Times New Roman"/>
              </a:rPr>
              <a:t>  </a:t>
            </a:r>
            <a:endParaRPr lang="en-US" sz="2400" dirty="0">
              <a:latin typeface="Times New Roman"/>
              <a:cs typeface="Times New Roman"/>
            </a:endParaRPr>
          </a:p>
          <a:p>
            <a:pPr marL="39370" marR="5080" indent="-27305">
              <a:lnSpc>
                <a:spcPct val="156300"/>
              </a:lnSpc>
              <a:spcBef>
                <a:spcPts val="100"/>
              </a:spcBef>
            </a:pPr>
            <a:r>
              <a:rPr lang="zh-CN" altLang="en-US" sz="2400" dirty="0">
                <a:latin typeface="Times New Roman"/>
                <a:cs typeface="Times New Roman"/>
              </a:rPr>
              <a:t>音频片段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231" y="912113"/>
            <a:ext cx="3939540" cy="1911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spc="-10" dirty="0">
                <a:latin typeface="Calibri Light"/>
                <a:cs typeface="Calibri Light"/>
              </a:rPr>
              <a:t>自动编码器</a:t>
            </a:r>
            <a:endParaRPr sz="4400" dirty="0">
              <a:latin typeface="Calibri Light"/>
              <a:cs typeface="Calibri Light"/>
            </a:endParaRPr>
          </a:p>
          <a:p>
            <a:pPr marL="12700" marR="5080" indent="375920">
              <a:lnSpc>
                <a:spcPct val="100000"/>
              </a:lnSpc>
              <a:spcBef>
                <a:spcPts val="2830"/>
              </a:spcBef>
            </a:pPr>
            <a:r>
              <a:rPr lang="zh-CN" alt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对</a:t>
            </a:r>
            <a:r>
              <a:rPr lang="en-US" altLang="zh-CN" sz="2800" spc="-1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编码器和解码器进行了联合训练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453888" y="923290"/>
            <a:ext cx="284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      输出声学特征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487680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5" dirty="0"/>
              <a:t>音频词向量</a:t>
            </a:r>
            <a:endParaRPr spc="-50" dirty="0"/>
          </a:p>
          <a:p>
            <a:pPr marL="12700">
              <a:lnSpc>
                <a:spcPts val="5015"/>
              </a:lnSpc>
            </a:pPr>
            <a:r>
              <a:rPr dirty="0"/>
              <a:t>- </a:t>
            </a:r>
            <a:r>
              <a:rPr lang="zh-CN" altLang="en-US" spc="-20" dirty="0"/>
              <a:t>结果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514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可视化词的嵌入向量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3782" y="2503877"/>
            <a:ext cx="7271043" cy="3955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6623" y="2766060"/>
            <a:ext cx="120395" cy="120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192" y="3537203"/>
            <a:ext cx="118871" cy="120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23788" y="4558284"/>
            <a:ext cx="132587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8808" y="4158996"/>
            <a:ext cx="132588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392" y="2749295"/>
            <a:ext cx="601980" cy="26670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202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040" y="4238244"/>
            <a:ext cx="678180" cy="3384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3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06596" y="4265117"/>
            <a:ext cx="733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7842" y="2829432"/>
            <a:ext cx="3143885" cy="1767205"/>
          </a:xfrm>
          <a:custGeom>
            <a:avLst/>
            <a:gdLst/>
            <a:ahLst/>
            <a:cxnLst/>
            <a:rect l="l" t="t" r="r" b="b"/>
            <a:pathLst>
              <a:path w="3143885" h="1767204">
                <a:moveTo>
                  <a:pt x="3034799" y="1727694"/>
                </a:moveTo>
                <a:lnTo>
                  <a:pt x="3016249" y="1760981"/>
                </a:lnTo>
                <a:lnTo>
                  <a:pt x="3143885" y="1766823"/>
                </a:lnTo>
                <a:lnTo>
                  <a:pt x="3123545" y="1736978"/>
                </a:lnTo>
                <a:lnTo>
                  <a:pt x="3051429" y="1736978"/>
                </a:lnTo>
                <a:lnTo>
                  <a:pt x="3034799" y="1727694"/>
                </a:lnTo>
                <a:close/>
              </a:path>
              <a:path w="3143885" h="1767204">
                <a:moveTo>
                  <a:pt x="3053341" y="1694420"/>
                </a:moveTo>
                <a:lnTo>
                  <a:pt x="3034799" y="1727694"/>
                </a:lnTo>
                <a:lnTo>
                  <a:pt x="3051429" y="1736978"/>
                </a:lnTo>
                <a:lnTo>
                  <a:pt x="3069971" y="1703704"/>
                </a:lnTo>
                <a:lnTo>
                  <a:pt x="3053341" y="1694420"/>
                </a:lnTo>
                <a:close/>
              </a:path>
              <a:path w="3143885" h="1767204">
                <a:moveTo>
                  <a:pt x="3071876" y="1661159"/>
                </a:moveTo>
                <a:lnTo>
                  <a:pt x="3053341" y="1694420"/>
                </a:lnTo>
                <a:lnTo>
                  <a:pt x="3069971" y="1703704"/>
                </a:lnTo>
                <a:lnTo>
                  <a:pt x="3051429" y="1736978"/>
                </a:lnTo>
                <a:lnTo>
                  <a:pt x="3123545" y="1736978"/>
                </a:lnTo>
                <a:lnTo>
                  <a:pt x="3071876" y="1661159"/>
                </a:lnTo>
                <a:close/>
              </a:path>
              <a:path w="3143885" h="1767204">
                <a:moveTo>
                  <a:pt x="18542" y="0"/>
                </a:moveTo>
                <a:lnTo>
                  <a:pt x="0" y="33274"/>
                </a:lnTo>
                <a:lnTo>
                  <a:pt x="3034799" y="1727694"/>
                </a:lnTo>
                <a:lnTo>
                  <a:pt x="3053341" y="1694420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791" y="3623436"/>
            <a:ext cx="1059180" cy="602615"/>
          </a:xfrm>
          <a:custGeom>
            <a:avLst/>
            <a:gdLst/>
            <a:ahLst/>
            <a:cxnLst/>
            <a:rect l="l" t="t" r="r" b="b"/>
            <a:pathLst>
              <a:path w="1059179" h="602614">
                <a:moveTo>
                  <a:pt x="949964" y="563237"/>
                </a:moveTo>
                <a:lnTo>
                  <a:pt x="931418" y="596519"/>
                </a:lnTo>
                <a:lnTo>
                  <a:pt x="1059053" y="602233"/>
                </a:lnTo>
                <a:lnTo>
                  <a:pt x="1038776" y="572515"/>
                </a:lnTo>
                <a:lnTo>
                  <a:pt x="966596" y="572515"/>
                </a:lnTo>
                <a:lnTo>
                  <a:pt x="949964" y="563237"/>
                </a:lnTo>
                <a:close/>
              </a:path>
              <a:path w="1059179" h="602614">
                <a:moveTo>
                  <a:pt x="968506" y="529963"/>
                </a:moveTo>
                <a:lnTo>
                  <a:pt x="949964" y="563237"/>
                </a:lnTo>
                <a:lnTo>
                  <a:pt x="966596" y="572515"/>
                </a:lnTo>
                <a:lnTo>
                  <a:pt x="985138" y="539242"/>
                </a:lnTo>
                <a:lnTo>
                  <a:pt x="968506" y="529963"/>
                </a:lnTo>
                <a:close/>
              </a:path>
              <a:path w="1059179" h="602614">
                <a:moveTo>
                  <a:pt x="987044" y="496696"/>
                </a:moveTo>
                <a:lnTo>
                  <a:pt x="968506" y="529963"/>
                </a:lnTo>
                <a:lnTo>
                  <a:pt x="985138" y="539242"/>
                </a:lnTo>
                <a:lnTo>
                  <a:pt x="966596" y="572515"/>
                </a:lnTo>
                <a:lnTo>
                  <a:pt x="1038776" y="572515"/>
                </a:lnTo>
                <a:lnTo>
                  <a:pt x="987044" y="496696"/>
                </a:lnTo>
                <a:close/>
              </a:path>
              <a:path w="1059179" h="602614">
                <a:moveTo>
                  <a:pt x="18541" y="0"/>
                </a:moveTo>
                <a:lnTo>
                  <a:pt x="0" y="33274"/>
                </a:lnTo>
                <a:lnTo>
                  <a:pt x="949964" y="563237"/>
                </a:lnTo>
                <a:lnTo>
                  <a:pt x="968506" y="52996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188" y="3230879"/>
            <a:ext cx="668020" cy="30353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216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907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WaveNet</a:t>
            </a:r>
            <a:r>
              <a:rPr spc="-10" dirty="0"/>
              <a:t> </a:t>
            </a:r>
            <a:r>
              <a:rPr dirty="0"/>
              <a:t>(DeepMind)</a:t>
            </a:r>
          </a:p>
        </p:txBody>
      </p:sp>
      <p:sp>
        <p:nvSpPr>
          <p:cNvPr id="3" name="object 3"/>
          <p:cNvSpPr/>
          <p:nvPr/>
        </p:nvSpPr>
        <p:spPr>
          <a:xfrm>
            <a:off x="657924" y="2011679"/>
            <a:ext cx="6899944" cy="373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9925" y="6146698"/>
            <a:ext cx="632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https://deepmind.com/blog/wavenet-generative-model-raw-audio/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293344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167" y="2933446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6157" y="2369820"/>
          <a:ext cx="2872738" cy="2742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428" y="1746250"/>
            <a:ext cx="1278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步长</a:t>
            </a:r>
            <a:r>
              <a:rPr sz="2400" spc="-5" dirty="0">
                <a:latin typeface="Calibri"/>
                <a:cs typeface="Calibri"/>
              </a:rPr>
              <a:t>=2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2565" y="4495622"/>
            <a:ext cx="2785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stride=1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below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46"/>
          <p:cNvSpPr/>
          <p:nvPr/>
        </p:nvSpPr>
        <p:spPr>
          <a:xfrm rot="2917046">
            <a:off x="1397796" y="2595773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6"/>
          <p:cNvSpPr/>
          <p:nvPr/>
        </p:nvSpPr>
        <p:spPr>
          <a:xfrm rot="2917046">
            <a:off x="1874883" y="2595774"/>
            <a:ext cx="1031146" cy="904453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5668517" y="2855687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-3</a:t>
            </a:r>
            <a:endParaRPr lang="zh-CN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80610" y="2836638"/>
            <a:ext cx="64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2422144" y="239267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8616" y="946480"/>
            <a:ext cx="885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27980" y="3022345"/>
          <a:ext cx="2837180" cy="2775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805">
                <a:tc>
                  <a:txBody>
                    <a:bodyPr/>
                    <a:lstStyle/>
                    <a:p>
                      <a:pPr marR="205740" algn="ctr">
                        <a:lnSpc>
                          <a:spcPts val="228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319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14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885">
                <a:tc>
                  <a:txBody>
                    <a:bodyPr/>
                    <a:lstStyle/>
                    <a:p>
                      <a:pPr marR="2038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000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pPr marR="185420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5575" marB="0"/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22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步长</a:t>
            </a:r>
            <a:r>
              <a:rPr sz="2400" dirty="0">
                <a:latin typeface="Calibri"/>
                <a:cs typeface="Calibri"/>
              </a:rPr>
              <a:t>=1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743582"/>
              </p:ext>
            </p:extLst>
          </p:nvPr>
        </p:nvGraphicFramePr>
        <p:xfrm>
          <a:off x="955547" y="2368295"/>
          <a:ext cx="2861945" cy="2740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29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9447"/>
              </p:ext>
            </p:extLst>
          </p:nvPr>
        </p:nvGraphicFramePr>
        <p:xfrm>
          <a:off x="5525770" y="440308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08204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08204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89915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7810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034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89915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32020" y="5259323"/>
            <a:ext cx="71932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32020" y="5259323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64123" y="478536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5" h="1382395">
                <a:moveTo>
                  <a:pt x="0" y="0"/>
                </a:moveTo>
                <a:lnTo>
                  <a:pt x="1605660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3732" y="2785872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60"/>
                </a:moveTo>
                <a:lnTo>
                  <a:pt x="728472" y="708660"/>
                </a:lnTo>
                <a:lnTo>
                  <a:pt x="728472" y="0"/>
                </a:lnTo>
                <a:lnTo>
                  <a:pt x="0" y="0"/>
                </a:lnTo>
                <a:lnTo>
                  <a:pt x="0" y="708660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32020" y="5262371"/>
            <a:ext cx="728980" cy="708660"/>
          </a:xfrm>
          <a:custGeom>
            <a:avLst/>
            <a:gdLst/>
            <a:ahLst/>
            <a:cxnLst/>
            <a:rect l="l" t="t" r="r" b="b"/>
            <a:pathLst>
              <a:path w="728979" h="708660">
                <a:moveTo>
                  <a:pt x="0" y="708659"/>
                </a:moveTo>
                <a:lnTo>
                  <a:pt x="728472" y="708659"/>
                </a:lnTo>
                <a:lnTo>
                  <a:pt x="728472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99176" y="6045708"/>
            <a:ext cx="1582420" cy="50609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9639" y="2426207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0872" y="3761232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8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4793876" y="3706674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-3</a:t>
            </a:r>
            <a:endParaRPr lang="zh-CN" alt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99176" y="291724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-1</a:t>
            </a:r>
            <a:endParaRPr lang="zh-CN" alt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4796282" y="291724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4793876" y="457510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-3</a:t>
            </a:r>
            <a:endParaRPr lang="zh-CN" alt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805997" y="533309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6480046" y="288657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-3</a:t>
            </a:r>
            <a:endParaRPr lang="zh-CN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322056" y="2886570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-1</a:t>
            </a:r>
            <a:endParaRPr lang="zh-CN" alt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322056" y="370667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-3</a:t>
            </a:r>
            <a:endParaRPr lang="zh-CN" alt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334260" y="4575100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7322056" y="533309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-1</a:t>
            </a:r>
            <a:endParaRPr lang="zh-CN" alt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480046" y="536834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-2</a:t>
            </a:r>
            <a:endParaRPr lang="zh-CN" alt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638036" y="536379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-2</a:t>
            </a:r>
            <a:endParaRPr lang="zh-CN" alt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5638036" y="3706672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-1</a:t>
            </a:r>
            <a:endParaRPr lang="zh-CN" alt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6502054" y="3706671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0</a:t>
            </a:r>
            <a:endParaRPr lang="zh-CN" alt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5672729" y="4560883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-3</a:t>
            </a:r>
            <a:endParaRPr lang="zh-CN" alt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6494613" y="4546666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0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</a:t>
            </a:r>
            <a:r>
              <a:rPr spc="-75" dirty="0"/>
              <a:t> </a:t>
            </a:r>
            <a:r>
              <a:rPr spc="-15"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0308" y="5403596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7030" y="4591557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8654" y="459155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2751" y="539201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3188" y="539201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2059" y="833754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27980" y="3022345"/>
          <a:ext cx="2835274" cy="110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815">
                <a:tc>
                  <a:txBody>
                    <a:bodyPr/>
                    <a:lstStyle/>
                    <a:p>
                      <a:pPr marL="77470">
                        <a:lnSpc>
                          <a:spcPts val="16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1526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069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481330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r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-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49667" y="3141726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0800" y="3942079"/>
            <a:ext cx="118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6464" y="4030979"/>
            <a:ext cx="183896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  <a:tabLst>
                <a:tab pos="748665" algn="l"/>
                <a:tab pos="1590675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  <a:tabLst>
                <a:tab pos="1452880" algn="l"/>
              </a:tabLst>
            </a:pPr>
            <a:r>
              <a:rPr sz="2400" spc="-5" dirty="0">
                <a:latin typeface="Calibri"/>
                <a:cs typeface="Calibri"/>
              </a:rPr>
              <a:t>-3	</a:t>
            </a: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2422" y="394207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0800" y="480009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2422" y="480009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0" y="560019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2422" y="560019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1628" y="1799666"/>
            <a:ext cx="351599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对于每一个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filter</a:t>
            </a:r>
            <a:r>
              <a:rPr 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800" spc="-10" dirty="0">
                <a:solidFill>
                  <a:srgbClr val="0000FF"/>
                </a:solidFill>
                <a:latin typeface="Calibri"/>
                <a:cs typeface="Calibri"/>
              </a:rPr>
              <a:t>做同样的事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63011"/>
              </p:ext>
            </p:extLst>
          </p:nvPr>
        </p:nvGraphicFramePr>
        <p:xfrm>
          <a:off x="955547" y="2369820"/>
          <a:ext cx="2844164" cy="2741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565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4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1352" y="5245608"/>
            <a:ext cx="720851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21352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5680709" y="358775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object 53"/>
          <p:cNvSpPr/>
          <p:nvPr/>
        </p:nvSpPr>
        <p:spPr>
          <a:xfrm>
            <a:off x="4905755" y="2996183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5755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47003" y="2996183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47003" y="299618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89776" y="2996183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9776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31023" y="299618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023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05755" y="3796284"/>
            <a:ext cx="719328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5755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47003" y="3796284"/>
            <a:ext cx="720851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47003" y="379628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89776" y="3796284"/>
            <a:ext cx="719327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89776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431023" y="3796284"/>
            <a:ext cx="719327" cy="71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431023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05755" y="4654296"/>
            <a:ext cx="719328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05755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47003" y="4654296"/>
            <a:ext cx="720851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47003" y="46542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89776" y="4654296"/>
            <a:ext cx="719327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89776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31023" y="4654296"/>
            <a:ext cx="719327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31023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05755" y="5454396"/>
            <a:ext cx="719328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05755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47003" y="5454396"/>
            <a:ext cx="720851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47003" y="54543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89776" y="5454396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89776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31023" y="5454396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31023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246428" y="1746250"/>
            <a:ext cx="1040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步长</a:t>
            </a:r>
            <a:r>
              <a:rPr sz="2400" dirty="0">
                <a:latin typeface="Calibri"/>
                <a:cs typeface="Calibri"/>
              </a:rPr>
              <a:t>=1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5789167" y="5392013"/>
            <a:ext cx="1511935" cy="1202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2400" spc="-5" dirty="0">
                <a:latin typeface="Calibri"/>
                <a:cs typeface="Calibri"/>
              </a:rPr>
              <a:t>	</a:t>
            </a:r>
            <a:endParaRPr sz="2400" dirty="0">
              <a:latin typeface="Calibri"/>
              <a:cs typeface="Calibri"/>
            </a:endParaRPr>
          </a:p>
          <a:p>
            <a:pPr marL="15875" algn="ctr">
              <a:lnSpc>
                <a:spcPts val="2260"/>
              </a:lnSpc>
              <a:tabLst>
                <a:tab pos="812165" algn="l"/>
              </a:tabLst>
            </a:pPr>
            <a:r>
              <a:rPr sz="2400" dirty="0">
                <a:latin typeface="Calibri"/>
                <a:cs typeface="Calibri"/>
              </a:rPr>
              <a:t>0	</a:t>
            </a:r>
            <a:r>
              <a:rPr sz="2400" spc="-5" dirty="0">
                <a:latin typeface="Calibri"/>
                <a:cs typeface="Calibri"/>
              </a:rPr>
              <a:t>-4</a:t>
            </a:r>
            <a:endParaRPr sz="2400" dirty="0">
              <a:latin typeface="Calibri"/>
              <a:cs typeface="Calibri"/>
            </a:endParaRPr>
          </a:p>
          <a:p>
            <a:pPr marL="88900" algn="ctr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 x 4</a:t>
            </a:r>
            <a:r>
              <a:rPr sz="2400" spc="-1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912611" y="4077715"/>
            <a:ext cx="1175385" cy="111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679" marR="50165" indent="-221615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  Map</a:t>
            </a:r>
            <a:endParaRPr sz="2800">
              <a:latin typeface="Calibri"/>
              <a:cs typeface="Calibri"/>
            </a:endParaRPr>
          </a:p>
          <a:p>
            <a:pPr marL="72390">
              <a:lnSpc>
                <a:spcPts val="1850"/>
              </a:lnSpc>
              <a:tabLst>
                <a:tab pos="91440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93" name="表格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7759"/>
              </p:ext>
            </p:extLst>
          </p:nvPr>
        </p:nvGraphicFramePr>
        <p:xfrm>
          <a:off x="942975" y="2371725"/>
          <a:ext cx="1478850" cy="1381125"/>
        </p:xfrm>
        <a:graphic>
          <a:graphicData uri="http://schemas.openxmlformats.org/drawingml/2006/table">
            <a:tbl>
              <a:tblPr/>
              <a:tblGrid>
                <a:gridCol w="14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811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mpd="sng">
                      <a:solidFill>
                        <a:srgbClr val="3366FF"/>
                      </a:solidFill>
                      <a:prstDash val="solid"/>
                    </a:lnL>
                    <a:lnR w="76200" cmpd="sng">
                      <a:solidFill>
                        <a:srgbClr val="3366FF"/>
                      </a:solidFill>
                      <a:prstDash val="solid"/>
                    </a:lnR>
                    <a:lnT w="76200" cmpd="sng">
                      <a:solidFill>
                        <a:srgbClr val="3366FF"/>
                      </a:solidFill>
                      <a:prstDash val="solid"/>
                    </a:lnT>
                    <a:lnB w="76200" cmpd="sng">
                      <a:solidFill>
                        <a:srgbClr val="3366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7583424" y="4764839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80494" y="3106473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822695" y="3118468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64515" y="3127481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518654" y="3106472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980494" y="3871574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620000" y="3906826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980494" y="5564938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18654" y="5587593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-3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94147" y="4780854"/>
            <a:ext cx="56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</a:rPr>
              <a:t>-1</a:t>
            </a:r>
            <a:endParaRPr lang="zh-CN" altLang="en-US" sz="2400" dirty="0">
              <a:latin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841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lang="zh-CN" altLang="en-US" spc="-5" dirty="0"/>
              <a:t>彩色图像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432933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11850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0894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993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8855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789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1670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873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4917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4089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3006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2050" y="3545459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670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73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917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3006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2050" y="400243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670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5873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917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4089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006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050" y="44601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70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5873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4917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4089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3006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2050" y="491731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670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5873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4917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4089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3006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12050" y="53748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670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95873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4917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54089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33006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2050" y="5832043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17591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96509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75553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4596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33514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2557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17591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6509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5553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54596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33514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2557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7591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6509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5553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54596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33514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2557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17591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96509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75553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54596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33514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2557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7591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96509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5553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54596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3514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12557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17591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96509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75553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54596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033514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12557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96509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5553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54596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33514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12557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11241" y="41045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11241" y="45617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11241" y="50189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11241" y="54761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1241" y="59332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91602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280405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59450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862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17792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96581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75753" y="375008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80405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759450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3862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17792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196581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75753" y="42077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80405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759450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23862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717792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196581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75753" y="4664964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0405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9450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23862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17792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96581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675753" y="5122417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80405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59450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3862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717792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196581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75753" y="557966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280405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111241" y="63904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5759450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3862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7792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96581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675753" y="6036640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32447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803519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8243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61480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240523" y="38498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48396" y="38498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2447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803519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28243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61480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240523" y="43070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748396" y="43070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2447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03519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8243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61480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40523" y="47642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748396" y="47642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2447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803519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28243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761480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240523" y="52215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48396" y="52215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32447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803519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8243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761480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240523" y="56787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48396" y="56787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2447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803519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8243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761480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240523" y="61359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48396" y="61359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947539" y="3442461"/>
          <a:ext cx="3246753" cy="3148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2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4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2967354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508121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048886" y="161480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967354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508121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048886" y="20720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67354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508121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48886" y="2529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508121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04888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961004" y="20720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961004" y="25292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967354" y="160845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58952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961004" y="161480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3160141" y="1717065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655440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4196207" y="1717065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114420" y="21747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701160" y="21747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4196207" y="21747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114420" y="2631948"/>
            <a:ext cx="24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2961004" y="2986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3655440" y="2631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4241927" y="2631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5971794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512432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53198" y="15726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971794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512432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053198" y="20298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71794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512432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053198" y="2487041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512432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053198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5444" y="20298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65444" y="24870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71794" y="1566291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93965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65444" y="1572641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6119495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705854" y="1674901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201154" y="1674901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6119495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6705854" y="21327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7201154" y="21327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6119495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965444" y="29442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6705854" y="2589910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7201154" y="2589910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7963661" y="231508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119754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660521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201286" y="17672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119754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60521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201286" y="22244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119754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660521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201286" y="2681604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660521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20128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113404" y="2224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113404" y="26816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119754" y="1760854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74192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13404" y="1767204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3312921" y="18699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807840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4348607" y="18699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3267202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3853560" y="2327148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4348607" y="2327148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3267202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3113404" y="31388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3807840" y="2784119"/>
            <a:ext cx="24765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394327" y="2784119"/>
            <a:ext cx="15494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3272154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812921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353686" y="18822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272154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812921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353686" y="23394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272154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812921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353686" y="2796667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812921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35368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65804" y="23394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265804" y="27966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272154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94326" y="1875917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265804" y="1882267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265804" y="3253866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 txBox="1"/>
          <p:nvPr/>
        </p:nvSpPr>
        <p:spPr>
          <a:xfrm>
            <a:off x="3452621" y="1895678"/>
            <a:ext cx="1308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1047750" algn="l"/>
              </a:tabLst>
            </a:pP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63" name="object 263"/>
          <p:cNvSpPr txBox="1"/>
          <p:nvPr/>
        </p:nvSpPr>
        <p:spPr>
          <a:xfrm>
            <a:off x="3406902" y="2355291"/>
            <a:ext cx="24352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  <a:tab pos="156400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-1	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406902" y="2810636"/>
            <a:ext cx="1307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13919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6124702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665468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206106" y="17087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124702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665468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206106" y="21659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124702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665468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206106" y="2623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665468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206106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6118352" y="21659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118352" y="26231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124702" y="17024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746872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118352" y="1708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 txBox="1"/>
          <p:nvPr/>
        </p:nvSpPr>
        <p:spPr>
          <a:xfrm>
            <a:off x="6272529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6858889" y="18114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7353934" y="18114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272529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6858889" y="2268601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7353934" y="2268601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6272529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6118352" y="30803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6858889" y="2726182"/>
            <a:ext cx="1549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7353934" y="2726182"/>
            <a:ext cx="247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6277102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17868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358506" y="18611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277102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817868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358506" y="23183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277102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817868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358506" y="2775585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20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817868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358506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270752" y="23183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70752" y="27755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27710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899272" y="1854835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270752" y="18611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270752" y="323278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6412229" y="1874901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9" name="object 309"/>
          <p:cNvSpPr txBox="1"/>
          <p:nvPr/>
        </p:nvSpPr>
        <p:spPr>
          <a:xfrm>
            <a:off x="6412229" y="2331796"/>
            <a:ext cx="1355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6412229" y="2789682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  <a:tab pos="1093470" algn="l"/>
              </a:tabLst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	1	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59973" y="3442715"/>
            <a:ext cx="3810118" cy="3202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 txBox="1"/>
          <p:nvPr/>
        </p:nvSpPr>
        <p:spPr>
          <a:xfrm>
            <a:off x="432612" y="3073349"/>
            <a:ext cx="1830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    彩色图像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297789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7"/>
                </a:moveTo>
                <a:lnTo>
                  <a:pt x="1856232" y="696467"/>
                </a:lnTo>
                <a:lnTo>
                  <a:pt x="1856232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69408" y="5081015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5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sp>
        <p:nvSpPr>
          <p:cNvPr id="3" name="object 3"/>
          <p:cNvSpPr/>
          <p:nvPr/>
        </p:nvSpPr>
        <p:spPr>
          <a:xfrm>
            <a:off x="894588" y="3285744"/>
            <a:ext cx="720852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4588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7360" y="3285744"/>
            <a:ext cx="719327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7360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607" y="3285744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8607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3285744"/>
            <a:ext cx="719328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4588" y="4085844"/>
            <a:ext cx="72085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4588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37360" y="4085844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37360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78607" y="4085844"/>
            <a:ext cx="720852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78607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1379" y="4085844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1379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4588" y="49438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588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7360" y="49438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37360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78607" y="49438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78607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1379" y="49438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1379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4588" y="57439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588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58"/>
                </a:lnTo>
                <a:lnTo>
                  <a:pt x="12874" y="264049"/>
                </a:lnTo>
                <a:lnTo>
                  <a:pt x="28323" y="219664"/>
                </a:lnTo>
                <a:lnTo>
                  <a:pt x="49208" y="178133"/>
                </a:lnTo>
                <a:lnTo>
                  <a:pt x="75098" y="139882"/>
                </a:lnTo>
                <a:lnTo>
                  <a:pt x="105565" y="105341"/>
                </a:lnTo>
                <a:lnTo>
                  <a:pt x="140179" y="74939"/>
                </a:lnTo>
                <a:lnTo>
                  <a:pt x="178511" y="49103"/>
                </a:lnTo>
                <a:lnTo>
                  <a:pt x="220131" y="28263"/>
                </a:lnTo>
                <a:lnTo>
                  <a:pt x="264609" y="12847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80"/>
                </a:lnTo>
                <a:lnTo>
                  <a:pt x="220131" y="691064"/>
                </a:lnTo>
                <a:lnTo>
                  <a:pt x="178511" y="670224"/>
                </a:lnTo>
                <a:lnTo>
                  <a:pt x="140179" y="644388"/>
                </a:lnTo>
                <a:lnTo>
                  <a:pt x="105565" y="613986"/>
                </a:lnTo>
                <a:lnTo>
                  <a:pt x="75098" y="579445"/>
                </a:lnTo>
                <a:lnTo>
                  <a:pt x="49208" y="541194"/>
                </a:lnTo>
                <a:lnTo>
                  <a:pt x="28323" y="499663"/>
                </a:lnTo>
                <a:lnTo>
                  <a:pt x="12874" y="455278"/>
                </a:lnTo>
                <a:lnTo>
                  <a:pt x="3290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37360" y="5743955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37360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78607" y="5743955"/>
            <a:ext cx="720852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78607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1379" y="5743955"/>
            <a:ext cx="719328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21379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948414"/>
              </p:ext>
            </p:extLst>
          </p:nvPr>
        </p:nvGraphicFramePr>
        <p:xfrm>
          <a:off x="5705475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483220" y="2100453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11117" y="2086102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graphicFrame>
        <p:nvGraphicFramePr>
          <p:cNvPr id="38" name="object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51322"/>
              </p:ext>
            </p:extLst>
          </p:nvPr>
        </p:nvGraphicFramePr>
        <p:xfrm>
          <a:off x="876300" y="3286505"/>
          <a:ext cx="3243579" cy="3173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5495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56845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171450" marB="0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7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6002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539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064252" y="3354323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64252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05500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05500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48271" y="3354323"/>
            <a:ext cx="71932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48271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89519" y="33543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89519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64252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64252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05500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05500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48271" y="4154423"/>
            <a:ext cx="719327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48271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89519" y="4154423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9519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64252" y="50124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64252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05500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05500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48271" y="5012435"/>
            <a:ext cx="719327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48271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9519" y="50124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9519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4252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64252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05500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5500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48271" y="5812535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48271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89519" y="5812535"/>
            <a:ext cx="720851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89519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1700529" y="1610994"/>
          <a:ext cx="16230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94896"/>
              </p:ext>
            </p:extLst>
          </p:nvPr>
        </p:nvGraphicFramePr>
        <p:xfrm>
          <a:off x="5045964" y="3326129"/>
          <a:ext cx="3243579" cy="3174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470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215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88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8923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310"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7145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17145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313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0" dirty="0"/>
              <a:t> </a:t>
            </a:r>
            <a:r>
              <a:rPr spc="-20" dirty="0"/>
              <a:t>Pooling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2282" y="2497073"/>
          <a:ext cx="287273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3853" y="5508142"/>
            <a:ext cx="142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9" y="3086100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8919" y="308610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69707" y="3086100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69707" y="3086100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69707" y="4195571"/>
            <a:ext cx="720851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69707" y="419557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8919" y="4195571"/>
            <a:ext cx="719327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8919" y="419557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89419" y="3304032"/>
            <a:ext cx="71932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9419" y="330403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5259" y="3281171"/>
            <a:ext cx="720851" cy="7208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95259" y="328117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95259" y="4352544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95259" y="43525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3135" y="4354067"/>
            <a:ext cx="719328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03135" y="435406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4" y="0"/>
                </a:moveTo>
                <a:lnTo>
                  <a:pt x="435864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4" y="635507"/>
                </a:lnTo>
                <a:lnTo>
                  <a:pt x="435864" y="847343"/>
                </a:lnTo>
                <a:lnTo>
                  <a:pt x="859535" y="423671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4" y="211836"/>
                </a:lnTo>
                <a:lnTo>
                  <a:pt x="435864" y="0"/>
                </a:lnTo>
                <a:lnTo>
                  <a:pt x="859535" y="423671"/>
                </a:lnTo>
                <a:lnTo>
                  <a:pt x="435864" y="847343"/>
                </a:lnTo>
                <a:lnTo>
                  <a:pt x="435864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13981" y="1967560"/>
            <a:ext cx="1715770" cy="37029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30480" indent="254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image  but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smaller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68275">
              <a:lnSpc>
                <a:spcPts val="2295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	0</a:t>
            </a:r>
          </a:p>
          <a:p>
            <a:pPr marL="116839" algn="ctr">
              <a:lnSpc>
                <a:spcPts val="2295"/>
              </a:lnSpc>
              <a:tabLst>
                <a:tab pos="1169035" algn="l"/>
              </a:tabLst>
            </a:pPr>
            <a:r>
              <a:rPr sz="2400" spc="-5" dirty="0">
                <a:latin typeface="Calibri"/>
                <a:cs typeface="Calibri"/>
              </a:rPr>
              <a:t>-1	</a:t>
            </a:r>
            <a:r>
              <a:rPr sz="3600" baseline="3472" dirty="0">
                <a:latin typeface="Calibri"/>
                <a:cs typeface="Calibri"/>
              </a:rPr>
              <a:t>1</a:t>
            </a: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  <a:tabLst>
                <a:tab pos="1139825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2 x 2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14215" y="2610611"/>
            <a:ext cx="1376680" cy="10668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9718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2340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Conv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1167" y="4187952"/>
            <a:ext cx="1379220" cy="106680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56210" marR="149860" indent="220979">
              <a:lnSpc>
                <a:spcPct val="100000"/>
              </a:lnSpc>
              <a:spcBef>
                <a:spcPts val="66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Max  </a:t>
            </a:r>
            <a:r>
              <a:rPr sz="2800" spc="-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ool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3" y="0"/>
                </a:moveTo>
                <a:lnTo>
                  <a:pt x="435863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3" y="635507"/>
                </a:lnTo>
                <a:lnTo>
                  <a:pt x="435863" y="847344"/>
                </a:lnTo>
                <a:lnTo>
                  <a:pt x="859536" y="423671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3" y="211836"/>
                </a:lnTo>
                <a:lnTo>
                  <a:pt x="435863" y="0"/>
                </a:lnTo>
                <a:lnTo>
                  <a:pt x="859536" y="423671"/>
                </a:lnTo>
                <a:lnTo>
                  <a:pt x="435863" y="847344"/>
                </a:lnTo>
                <a:lnTo>
                  <a:pt x="435863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845820" y="246125"/>
                </a:moveTo>
                <a:lnTo>
                  <a:pt x="0" y="246125"/>
                </a:lnTo>
                <a:lnTo>
                  <a:pt x="422910" y="492251"/>
                </a:lnTo>
                <a:lnTo>
                  <a:pt x="845820" y="246125"/>
                </a:lnTo>
                <a:close/>
              </a:path>
              <a:path w="845820" h="492760">
                <a:moveTo>
                  <a:pt x="634365" y="0"/>
                </a:moveTo>
                <a:lnTo>
                  <a:pt x="211455" y="0"/>
                </a:lnTo>
                <a:lnTo>
                  <a:pt x="211455" y="246125"/>
                </a:lnTo>
                <a:lnTo>
                  <a:pt x="634365" y="246125"/>
                </a:lnTo>
                <a:lnTo>
                  <a:pt x="634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634365" y="0"/>
                </a:moveTo>
                <a:lnTo>
                  <a:pt x="634365" y="246125"/>
                </a:lnTo>
                <a:lnTo>
                  <a:pt x="845820" y="246125"/>
                </a:lnTo>
                <a:lnTo>
                  <a:pt x="422910" y="492251"/>
                </a:lnTo>
                <a:lnTo>
                  <a:pt x="0" y="246125"/>
                </a:lnTo>
                <a:lnTo>
                  <a:pt x="211455" y="246125"/>
                </a:lnTo>
                <a:lnTo>
                  <a:pt x="211455" y="0"/>
                </a:lnTo>
                <a:lnTo>
                  <a:pt x="634365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5194757"/>
            <a:ext cx="173608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04938" y="3428441"/>
            <a:ext cx="14624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重复多次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89220" y="1848611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4"/>
                </a:moveTo>
                <a:lnTo>
                  <a:pt x="1857755" y="1898904"/>
                </a:lnTo>
                <a:lnTo>
                  <a:pt x="1857755" y="0"/>
                </a:lnTo>
                <a:lnTo>
                  <a:pt x="0" y="0"/>
                </a:lnTo>
                <a:lnTo>
                  <a:pt x="0" y="189890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21308" y="3529584"/>
            <a:ext cx="2217419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99388" y="3467100"/>
            <a:ext cx="2406395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0744" y="3569208"/>
            <a:ext cx="20985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80744" y="3579317"/>
            <a:ext cx="2098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   新的图像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4289" y="4829844"/>
            <a:ext cx="39458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0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dirty="0">
                <a:latin typeface="Calibri"/>
                <a:cs typeface="Calibri"/>
              </a:rPr>
              <a:t>比原始图像更小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34155" y="3788664"/>
            <a:ext cx="2270125" cy="173990"/>
          </a:xfrm>
          <a:custGeom>
            <a:avLst/>
            <a:gdLst/>
            <a:ahLst/>
            <a:cxnLst/>
            <a:rect l="l" t="t" r="r" b="b"/>
            <a:pathLst>
              <a:path w="22701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270125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270125" h="173989">
                <a:moveTo>
                  <a:pt x="2270125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270125" y="115824"/>
                </a:lnTo>
                <a:lnTo>
                  <a:pt x="2270125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89220" y="4002023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3"/>
                </a:moveTo>
                <a:lnTo>
                  <a:pt x="1857755" y="1898903"/>
                </a:lnTo>
                <a:lnTo>
                  <a:pt x="1857755" y="0"/>
                </a:lnTo>
                <a:lnTo>
                  <a:pt x="0" y="0"/>
                </a:lnTo>
                <a:lnTo>
                  <a:pt x="0" y="189890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2580" y="1612391"/>
            <a:ext cx="720851" cy="719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92580" y="161239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64892" y="1612391"/>
            <a:ext cx="719328" cy="71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64892" y="161239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32888" y="2503932"/>
            <a:ext cx="720851" cy="7208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2888" y="2503932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2100" y="2503932"/>
            <a:ext cx="719327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62100" y="2503932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83079" y="1828800"/>
            <a:ext cx="720851" cy="719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83079" y="182880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63344" y="1757298"/>
            <a:ext cx="417830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95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56845">
              <a:lnSpc>
                <a:spcPts val="2295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90444" y="1805939"/>
            <a:ext cx="719328" cy="7208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90444" y="1805939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8439" y="2660904"/>
            <a:ext cx="720851" cy="7208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58439" y="2660904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6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6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66316" y="266395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66316" y="266395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832229" y="1757298"/>
            <a:ext cx="1408430" cy="128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3600" baseline="-35879" dirty="0">
                <a:latin typeface="Calibri"/>
                <a:cs typeface="Calibri"/>
              </a:rPr>
              <a:t>1</a:t>
            </a:r>
            <a:endParaRPr sz="3600" baseline="-35879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Times New Roman"/>
              <a:cs typeface="Times New Roman"/>
            </a:endParaRPr>
          </a:p>
          <a:p>
            <a:pPr marR="35560" algn="r">
              <a:lnSpc>
                <a:spcPct val="100000"/>
              </a:lnSpc>
              <a:tabLst>
                <a:tab pos="971550" algn="l"/>
              </a:tabLst>
            </a:pPr>
            <a:r>
              <a:rPr sz="2400" dirty="0">
                <a:latin typeface="Calibri"/>
                <a:cs typeface="Calibri"/>
              </a:rPr>
              <a:t>3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0	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3600" baseline="-28935" dirty="0">
                <a:latin typeface="Calibri"/>
                <a:cs typeface="Calibri"/>
              </a:rPr>
              <a:t>3</a:t>
            </a:r>
            <a:endParaRPr sz="3600" baseline="-2893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b="0" spc="-40" dirty="0">
                <a:latin typeface="Calibri Light"/>
                <a:cs typeface="Calibri Light"/>
              </a:rPr>
              <a:t>神经网络的变体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3252" y="2604836"/>
            <a:ext cx="512785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zh-CN" altLang="en-US" sz="4800" spc="-15" dirty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lang="en-US" altLang="zh-CN"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br>
              <a:rPr lang="en-US" altLang="zh-CN" sz="4800" dirty="0">
                <a:latin typeface="Calibri"/>
                <a:cs typeface="Calibri"/>
              </a:rPr>
            </a:br>
            <a:endParaRPr sz="4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988" y="4628582"/>
            <a:ext cx="6530975" cy="7662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25" dirty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252" y="2156460"/>
            <a:ext cx="7397750" cy="1624965"/>
          </a:xfrm>
          <a:custGeom>
            <a:avLst/>
            <a:gdLst/>
            <a:ahLst/>
            <a:cxnLst/>
            <a:rect l="l" t="t" r="r" b="b"/>
            <a:pathLst>
              <a:path w="7397750" h="1624964">
                <a:moveTo>
                  <a:pt x="0" y="1624583"/>
                </a:moveTo>
                <a:lnTo>
                  <a:pt x="7397496" y="1624583"/>
                </a:lnTo>
                <a:lnTo>
                  <a:pt x="7397496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8756" y="2929127"/>
            <a:ext cx="3095244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0" y="2898648"/>
            <a:ext cx="3031236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0" y="2968751"/>
            <a:ext cx="2976372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00800" y="3011551"/>
            <a:ext cx="297688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广泛用于</a:t>
            </a:r>
            <a:endParaRPr lang="en-US" altLang="zh-CN" sz="280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45110" marR="238125" indent="1828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图像处理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9146" y="4161790"/>
            <a:ext cx="1520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12" y="2561844"/>
            <a:ext cx="4368165" cy="4074160"/>
          </a:xfrm>
          <a:custGeom>
            <a:avLst/>
            <a:gdLst/>
            <a:ahLst/>
            <a:cxnLst/>
            <a:rect l="l" t="t" r="r" b="b"/>
            <a:pathLst>
              <a:path w="4368165" h="4074159">
                <a:moveTo>
                  <a:pt x="0" y="4073652"/>
                </a:moveTo>
                <a:lnTo>
                  <a:pt x="4367784" y="4073652"/>
                </a:lnTo>
                <a:lnTo>
                  <a:pt x="4367784" y="0"/>
                </a:lnTo>
                <a:lnTo>
                  <a:pt x="0" y="0"/>
                </a:lnTo>
                <a:lnTo>
                  <a:pt x="0" y="407365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01155" y="3375659"/>
            <a:ext cx="2215896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9235" y="3313176"/>
            <a:ext cx="2406395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60591" y="3415284"/>
            <a:ext cx="2097023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50179" y="1992884"/>
            <a:ext cx="3107690" cy="1885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5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1102360">
              <a:lnSpc>
                <a:spcPts val="3229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96000" y="5591555"/>
            <a:ext cx="2215896" cy="6400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4079" y="5529071"/>
            <a:ext cx="2406396" cy="8656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55435" y="5631179"/>
            <a:ext cx="2097023" cy="5227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323844" y="5124840"/>
            <a:ext cx="4928870" cy="13373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65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923540">
              <a:lnSpc>
                <a:spcPct val="100000"/>
              </a:lnSpc>
              <a:spcBef>
                <a:spcPts val="640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  <a:p>
            <a:pPr marL="347345">
              <a:lnSpc>
                <a:spcPct val="100000"/>
              </a:lnSpc>
              <a:spcBef>
                <a:spcPts val="15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58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Flatten</a:t>
            </a:r>
          </a:p>
        </p:txBody>
      </p:sp>
      <p:sp>
        <p:nvSpPr>
          <p:cNvPr id="3" name="object 3"/>
          <p:cNvSpPr/>
          <p:nvPr/>
        </p:nvSpPr>
        <p:spPr>
          <a:xfrm>
            <a:off x="207263" y="2433827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2519172"/>
            <a:ext cx="63855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" y="2473451"/>
            <a:ext cx="720852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575" y="24338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636" y="2519172"/>
            <a:ext cx="63855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011" y="2473451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8886" y="26189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575" y="3541776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8636" y="3627120"/>
            <a:ext cx="63855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81400"/>
            <a:ext cx="719327" cy="720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263" y="3541776"/>
            <a:ext cx="839724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847" y="3627120"/>
            <a:ext cx="63855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6700" y="3581400"/>
            <a:ext cx="720852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5572" y="2674620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436" y="2758439"/>
            <a:ext cx="731520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008" y="2714244"/>
            <a:ext cx="720852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7159" y="2618994"/>
            <a:ext cx="405765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85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44780">
              <a:lnSpc>
                <a:spcPts val="2385"/>
              </a:lnSpc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1036" y="2674620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096" y="2758439"/>
            <a:ext cx="638555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0472" y="2714244"/>
            <a:ext cx="719328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60347" y="2858846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31036" y="376275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0096" y="3848100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90472" y="3802379"/>
            <a:ext cx="719328" cy="7208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480" y="3701796"/>
            <a:ext cx="839724" cy="83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63" y="3787140"/>
            <a:ext cx="638555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916" y="3741420"/>
            <a:ext cx="720852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7159" y="3727145"/>
            <a:ext cx="1403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25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28935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aseline="-4050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600" baseline="-4050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6525" y="3914013"/>
            <a:ext cx="103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Calibri"/>
                <a:cs typeface="Calibri"/>
              </a:rPr>
              <a:t>Flatten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15544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51959" y="240791"/>
            <a:ext cx="638556" cy="758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2335" y="19507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82846" y="339597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52900" y="1045463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51959" y="1129283"/>
            <a:ext cx="638556" cy="758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2335" y="10850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900" y="1883664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51959" y="1969007"/>
            <a:ext cx="638556" cy="758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12335" y="1923288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82846" y="1229359"/>
            <a:ext cx="180340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52900" y="2738627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1959" y="2823972"/>
            <a:ext cx="638556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12335" y="2778251"/>
            <a:ext cx="719327" cy="719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82846" y="29237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52900" y="3575303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06240" y="3660647"/>
            <a:ext cx="731520" cy="7589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12335" y="3614928"/>
            <a:ext cx="719327" cy="7208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437126" y="3760723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2900" y="4363211"/>
            <a:ext cx="838200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51959" y="4448555"/>
            <a:ext cx="638556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12335" y="4402835"/>
            <a:ext cx="719327" cy="7193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82846" y="454863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5164835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1959" y="5250179"/>
            <a:ext cx="638556" cy="7589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12335" y="5204459"/>
            <a:ext cx="719327" cy="7208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52900" y="5989318"/>
            <a:ext cx="838200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51959" y="6074664"/>
            <a:ext cx="638556" cy="7589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2335" y="6028944"/>
            <a:ext cx="719327" cy="7208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82846" y="5350561"/>
            <a:ext cx="18034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2223" y="2724911"/>
            <a:ext cx="3200400" cy="170078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42788" y="4483608"/>
            <a:ext cx="3025140" cy="9479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71159" y="4436364"/>
            <a:ext cx="3165347" cy="112471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02223" y="4523232"/>
            <a:ext cx="2906268" cy="83058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602223" y="4537329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0179" y="1992884"/>
            <a:ext cx="371729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ts val="276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ts val="2760"/>
              </a:lnSpc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repeat</a:t>
            </a:r>
            <a:endParaRPr sz="2400">
              <a:latin typeface="Calibri"/>
              <a:cs typeface="Calibri"/>
            </a:endParaRPr>
          </a:p>
          <a:p>
            <a:pPr marL="226695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times</a:t>
            </a:r>
            <a:endParaRPr sz="24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5128" y="1879092"/>
            <a:ext cx="1858010" cy="1792605"/>
          </a:xfrm>
          <a:custGeom>
            <a:avLst/>
            <a:gdLst/>
            <a:ahLst/>
            <a:cxnLst/>
            <a:rect l="l" t="t" r="r" b="b"/>
            <a:pathLst>
              <a:path w="1858009" h="1792604">
                <a:moveTo>
                  <a:pt x="0" y="1792223"/>
                </a:moveTo>
                <a:lnTo>
                  <a:pt x="1857755" y="1792223"/>
                </a:lnTo>
                <a:lnTo>
                  <a:pt x="1857755" y="0"/>
                </a:lnTo>
                <a:lnTo>
                  <a:pt x="0" y="0"/>
                </a:lnTo>
                <a:lnTo>
                  <a:pt x="0" y="179222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012" y="2693237"/>
            <a:ext cx="4245315" cy="30277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4628" y="982217"/>
            <a:ext cx="427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14491" y="1299763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58741" y="465785"/>
            <a:ext cx="8521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489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69917" y="1332052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783835" y="2209546"/>
            <a:ext cx="460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67251" y="3141091"/>
            <a:ext cx="18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02629" y="2741116"/>
            <a:ext cx="1076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3125" algn="l"/>
              </a:tabLst>
            </a:pPr>
            <a:r>
              <a:rPr sz="2700" spc="-15" baseline="1543" dirty="0">
                <a:latin typeface="Calibri"/>
                <a:cs typeface="Calibri"/>
              </a:rPr>
              <a:t>Max	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31870" y="4076953"/>
          <a:ext cx="963930" cy="814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587146" y="6302146"/>
            <a:ext cx="81984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zh-CN" altLang="en-US" sz="2400" spc="-5" dirty="0">
                <a:solidFill>
                  <a:srgbClr val="FF0000"/>
                </a:solidFill>
                <a:cs typeface="Calibri"/>
              </a:rPr>
              <a:t>忽略了卷积后的非线性激活函数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5468" y="3986784"/>
            <a:ext cx="6337300" cy="2258695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54223" y="387095"/>
            <a:ext cx="2719070" cy="3304540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9" name="object 29"/>
          <p:cNvSpPr/>
          <p:nvPr/>
        </p:nvSpPr>
        <p:spPr>
          <a:xfrm>
            <a:off x="2682239" y="1133855"/>
            <a:ext cx="242316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6248" y="1197863"/>
            <a:ext cx="2240279" cy="2226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642764"/>
              </p:ext>
            </p:extLst>
          </p:nvPr>
        </p:nvGraphicFramePr>
        <p:xfrm>
          <a:off x="371017" y="1159763"/>
          <a:ext cx="4603748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8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316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19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15">
                <a:tc rowSpan="2"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ts val="13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ts val="1345"/>
                        </a:lnSpc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2012569" y="823086"/>
            <a:ext cx="871219" cy="586740"/>
          </a:xfrm>
          <a:custGeom>
            <a:avLst/>
            <a:gdLst/>
            <a:ahLst/>
            <a:cxnLst/>
            <a:rect l="l" t="t" r="r" b="b"/>
            <a:pathLst>
              <a:path w="871219" h="586740">
                <a:moveTo>
                  <a:pt x="765293" y="539001"/>
                </a:moveTo>
                <a:lnTo>
                  <a:pt x="744219" y="570738"/>
                </a:lnTo>
                <a:lnTo>
                  <a:pt x="871093" y="586232"/>
                </a:lnTo>
                <a:lnTo>
                  <a:pt x="850005" y="549528"/>
                </a:lnTo>
                <a:lnTo>
                  <a:pt x="781176" y="549528"/>
                </a:lnTo>
                <a:lnTo>
                  <a:pt x="765293" y="539001"/>
                </a:lnTo>
                <a:close/>
              </a:path>
              <a:path w="871219" h="586740">
                <a:moveTo>
                  <a:pt x="786375" y="507251"/>
                </a:moveTo>
                <a:lnTo>
                  <a:pt x="765293" y="539001"/>
                </a:lnTo>
                <a:lnTo>
                  <a:pt x="781176" y="549528"/>
                </a:lnTo>
                <a:lnTo>
                  <a:pt x="802258" y="517778"/>
                </a:lnTo>
                <a:lnTo>
                  <a:pt x="786375" y="507251"/>
                </a:lnTo>
                <a:close/>
              </a:path>
              <a:path w="871219" h="586740">
                <a:moveTo>
                  <a:pt x="807466" y="475488"/>
                </a:moveTo>
                <a:lnTo>
                  <a:pt x="786375" y="507251"/>
                </a:lnTo>
                <a:lnTo>
                  <a:pt x="802258" y="517778"/>
                </a:lnTo>
                <a:lnTo>
                  <a:pt x="781176" y="549528"/>
                </a:lnTo>
                <a:lnTo>
                  <a:pt x="850005" y="549528"/>
                </a:lnTo>
                <a:lnTo>
                  <a:pt x="807466" y="475488"/>
                </a:lnTo>
                <a:close/>
              </a:path>
              <a:path w="871219" h="586740">
                <a:moveTo>
                  <a:pt x="21081" y="0"/>
                </a:moveTo>
                <a:lnTo>
                  <a:pt x="0" y="31750"/>
                </a:lnTo>
                <a:lnTo>
                  <a:pt x="765293" y="539001"/>
                </a:lnTo>
                <a:lnTo>
                  <a:pt x="786375" y="507251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7276" y="1572005"/>
            <a:ext cx="1056005" cy="979169"/>
          </a:xfrm>
          <a:custGeom>
            <a:avLst/>
            <a:gdLst/>
            <a:ahLst/>
            <a:cxnLst/>
            <a:rect l="l" t="t" r="r" b="b"/>
            <a:pathLst>
              <a:path w="1056005" h="979169">
                <a:moveTo>
                  <a:pt x="958817" y="63633"/>
                </a:moveTo>
                <a:lnTo>
                  <a:pt x="0" y="951103"/>
                </a:lnTo>
                <a:lnTo>
                  <a:pt x="25907" y="979043"/>
                </a:lnTo>
                <a:lnTo>
                  <a:pt x="984766" y="91660"/>
                </a:lnTo>
                <a:lnTo>
                  <a:pt x="958817" y="63633"/>
                </a:lnTo>
                <a:close/>
              </a:path>
              <a:path w="1056005" h="979169">
                <a:moveTo>
                  <a:pt x="1036654" y="50673"/>
                </a:moveTo>
                <a:lnTo>
                  <a:pt x="972819" y="50673"/>
                </a:lnTo>
                <a:lnTo>
                  <a:pt x="998728" y="78740"/>
                </a:lnTo>
                <a:lnTo>
                  <a:pt x="984766" y="91660"/>
                </a:lnTo>
                <a:lnTo>
                  <a:pt x="1010666" y="119634"/>
                </a:lnTo>
                <a:lnTo>
                  <a:pt x="1036654" y="50673"/>
                </a:lnTo>
                <a:close/>
              </a:path>
              <a:path w="1056005" h="979169">
                <a:moveTo>
                  <a:pt x="972819" y="50673"/>
                </a:moveTo>
                <a:lnTo>
                  <a:pt x="958817" y="63633"/>
                </a:lnTo>
                <a:lnTo>
                  <a:pt x="984766" y="91660"/>
                </a:lnTo>
                <a:lnTo>
                  <a:pt x="998728" y="78740"/>
                </a:lnTo>
                <a:lnTo>
                  <a:pt x="972819" y="50673"/>
                </a:lnTo>
                <a:close/>
              </a:path>
              <a:path w="1056005" h="979169">
                <a:moveTo>
                  <a:pt x="1055751" y="0"/>
                </a:moveTo>
                <a:lnTo>
                  <a:pt x="932942" y="35687"/>
                </a:lnTo>
                <a:lnTo>
                  <a:pt x="958817" y="63633"/>
                </a:lnTo>
                <a:lnTo>
                  <a:pt x="972819" y="50673"/>
                </a:lnTo>
                <a:lnTo>
                  <a:pt x="1036654" y="50673"/>
                </a:lnTo>
                <a:lnTo>
                  <a:pt x="1055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95288" y="5303520"/>
            <a:ext cx="2371343" cy="1200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5288" y="5303520"/>
            <a:ext cx="2371725" cy="1201420"/>
          </a:xfrm>
          <a:custGeom>
            <a:avLst/>
            <a:gdLst/>
            <a:ahLst/>
            <a:cxnLst/>
            <a:rect l="l" t="t" r="r" b="b"/>
            <a:pathLst>
              <a:path w="2371725" h="1201420">
                <a:moveTo>
                  <a:pt x="0" y="1200911"/>
                </a:moveTo>
                <a:lnTo>
                  <a:pt x="2371343" y="1200911"/>
                </a:lnTo>
                <a:lnTo>
                  <a:pt x="2371343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575297" y="5318252"/>
            <a:ext cx="22021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10" dirty="0">
                <a:latin typeface="Calibri"/>
                <a:cs typeface="Calibri"/>
              </a:rPr>
              <a:t>connect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  input, </a:t>
            </a:r>
            <a:r>
              <a:rPr sz="2400" spc="-5" dirty="0">
                <a:latin typeface="Calibri"/>
                <a:cs typeface="Calibri"/>
              </a:rPr>
              <a:t>not fully  </a:t>
            </a:r>
            <a:r>
              <a:rPr sz="2400" spc="-10" dirty="0">
                <a:latin typeface="Calibri"/>
                <a:cs typeface="Calibri"/>
              </a:rPr>
              <a:t>connected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24880" y="65023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24880" y="534161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524880" y="976325"/>
            <a:ext cx="58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374004" y="2157476"/>
            <a:ext cx="740410" cy="18103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755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6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18744" y="5270093"/>
            <a:ext cx="2798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    更少的参数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98" name="表格 97"/>
          <p:cNvGraphicFramePr>
            <a:graphicFrameLocks noGrp="1"/>
          </p:cNvGraphicFramePr>
          <p:nvPr/>
        </p:nvGraphicFramePr>
        <p:xfrm>
          <a:off x="356260" y="1805049"/>
          <a:ext cx="1448789" cy="1413164"/>
        </p:xfrm>
        <a:graphic>
          <a:graphicData uri="http://schemas.openxmlformats.org/drawingml/2006/table">
            <a:tbl>
              <a:tblPr/>
              <a:tblGrid>
                <a:gridCol w="1448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31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76200" cmpd="sng">
                      <a:solidFill>
                        <a:srgbClr val="FF0000"/>
                      </a:solidFill>
                      <a:prstDash val="solid"/>
                    </a:lnL>
                    <a:lnR w="76200" cmpd="sng">
                      <a:solidFill>
                        <a:srgbClr val="FF0000"/>
                      </a:solidFill>
                      <a:prstDash val="solid"/>
                    </a:lnR>
                    <a:lnT w="76200" cmpd="sng">
                      <a:solidFill>
                        <a:srgbClr val="FF0000"/>
                      </a:solidFill>
                      <a:prstDash val="solid"/>
                    </a:lnT>
                    <a:lnB w="762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448" y="1952269"/>
            <a:ext cx="15494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01944" y="1933194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24880" y="0"/>
            <a:ext cx="589280" cy="14065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421640" algn="l"/>
              </a:tabLst>
            </a:pPr>
            <a:r>
              <a:rPr sz="2400" spc="-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421640" algn="l"/>
              </a:tabLst>
            </a:pPr>
            <a:r>
              <a:rPr sz="3600" spc="-7" baseline="1157" dirty="0">
                <a:latin typeface="Calibri"/>
                <a:cs typeface="Calibri"/>
              </a:rPr>
              <a:t>2</a:t>
            </a:r>
            <a:r>
              <a:rPr sz="3600" baseline="1157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421640" algn="l"/>
              </a:tabLst>
            </a:pPr>
            <a:r>
              <a:rPr sz="2400" spc="-1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534914" y="1422019"/>
            <a:ext cx="579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1480" algn="l"/>
              </a:tabLst>
            </a:pPr>
            <a:r>
              <a:rPr sz="2400" spc="-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3472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3472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41009" y="2157476"/>
            <a:ext cx="57340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7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8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-5787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41009" y="3164789"/>
            <a:ext cx="573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</a:tabLst>
            </a:pPr>
            <a:r>
              <a:rPr sz="2400" spc="-5" dirty="0">
                <a:latin typeface="Calibri"/>
                <a:cs typeface="Calibri"/>
              </a:rPr>
              <a:t>9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462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462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374004" y="3576573"/>
            <a:ext cx="740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2135" algn="l"/>
              </a:tabLst>
            </a:pPr>
            <a:r>
              <a:rPr sz="2400" spc="-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-13888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-13888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81625" y="4452873"/>
            <a:ext cx="73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4515" algn="l"/>
              </a:tabLst>
            </a:pPr>
            <a:r>
              <a:rPr sz="2400" spc="-5" dirty="0">
                <a:latin typeface="Calibri"/>
                <a:cs typeface="Calibri"/>
              </a:rPr>
              <a:t>13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2314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2314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375909" y="4917185"/>
            <a:ext cx="73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14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600" baseline="1157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375909" y="5394756"/>
            <a:ext cx="738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400" spc="-5" dirty="0">
                <a:latin typeface="Calibri"/>
                <a:cs typeface="Calibri"/>
              </a:rPr>
              <a:t>15</a:t>
            </a:r>
            <a:r>
              <a:rPr sz="2400" dirty="0">
                <a:latin typeface="Calibri"/>
                <a:cs typeface="Calibri"/>
              </a:rPr>
              <a:t>:	</a:t>
            </a:r>
            <a:r>
              <a:rPr sz="3600" baseline="810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600" baseline="8101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370703" y="5813856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5310" algn="l"/>
              </a:tabLst>
            </a:pPr>
            <a:r>
              <a:rPr sz="3600" spc="-7" baseline="2314" dirty="0">
                <a:latin typeface="Calibri"/>
                <a:cs typeface="Calibri"/>
              </a:rPr>
              <a:t>16</a:t>
            </a:r>
            <a:r>
              <a:rPr sz="3600" baseline="2314" dirty="0">
                <a:latin typeface="Calibri"/>
                <a:cs typeface="Calibri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819770" y="132232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754239" y="3118561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95364" y="577514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Shared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weights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70228" y="4654753"/>
            <a:ext cx="1423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 x 6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161463"/>
              </p:ext>
            </p:extLst>
          </p:nvPr>
        </p:nvGraphicFramePr>
        <p:xfrm>
          <a:off x="393623" y="1178052"/>
          <a:ext cx="4563106" cy="3395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7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903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278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26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7" name="object 67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28559" y="2973323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528559" y="2973323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15100" y="5760720"/>
            <a:ext cx="212750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6515100" y="5760720"/>
            <a:ext cx="2127885" cy="462280"/>
          </a:xfrm>
          <a:custGeom>
            <a:avLst/>
            <a:gdLst/>
            <a:ahLst/>
            <a:cxnLst/>
            <a:rect l="l" t="t" r="r" b="b"/>
            <a:pathLst>
              <a:path w="2127884" h="462279">
                <a:moveTo>
                  <a:pt x="0" y="461771"/>
                </a:moveTo>
                <a:lnTo>
                  <a:pt x="2127504" y="461771"/>
                </a:lnTo>
                <a:lnTo>
                  <a:pt x="2127504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40830" y="741680"/>
            <a:ext cx="1388110" cy="2593340"/>
          </a:xfrm>
          <a:custGeom>
            <a:avLst/>
            <a:gdLst/>
            <a:ahLst/>
            <a:cxnLst/>
            <a:rect l="l" t="t" r="r" b="b"/>
            <a:pathLst>
              <a:path w="1388109" h="2593340">
                <a:moveTo>
                  <a:pt x="1317684" y="2501021"/>
                </a:moveTo>
                <a:lnTo>
                  <a:pt x="1283970" y="2518918"/>
                </a:lnTo>
                <a:lnTo>
                  <a:pt x="1388110" y="2593086"/>
                </a:lnTo>
                <a:lnTo>
                  <a:pt x="1386241" y="2517902"/>
                </a:lnTo>
                <a:lnTo>
                  <a:pt x="1326642" y="2517902"/>
                </a:lnTo>
                <a:lnTo>
                  <a:pt x="1317684" y="2501021"/>
                </a:lnTo>
                <a:close/>
              </a:path>
              <a:path w="1388109" h="2593340">
                <a:moveTo>
                  <a:pt x="1351356" y="2483147"/>
                </a:moveTo>
                <a:lnTo>
                  <a:pt x="1317684" y="2501021"/>
                </a:lnTo>
                <a:lnTo>
                  <a:pt x="1326642" y="2517902"/>
                </a:lnTo>
                <a:lnTo>
                  <a:pt x="1360297" y="2499995"/>
                </a:lnTo>
                <a:lnTo>
                  <a:pt x="1351356" y="2483147"/>
                </a:lnTo>
                <a:close/>
              </a:path>
              <a:path w="1388109" h="2593340">
                <a:moveTo>
                  <a:pt x="1384935" y="2465324"/>
                </a:moveTo>
                <a:lnTo>
                  <a:pt x="1351356" y="2483147"/>
                </a:lnTo>
                <a:lnTo>
                  <a:pt x="1360297" y="2499995"/>
                </a:lnTo>
                <a:lnTo>
                  <a:pt x="1326642" y="2517902"/>
                </a:lnTo>
                <a:lnTo>
                  <a:pt x="1386241" y="2517902"/>
                </a:lnTo>
                <a:lnTo>
                  <a:pt x="1384935" y="2465324"/>
                </a:lnTo>
                <a:close/>
              </a:path>
              <a:path w="1388109" h="2593340">
                <a:moveTo>
                  <a:pt x="33655" y="0"/>
                </a:moveTo>
                <a:lnTo>
                  <a:pt x="0" y="17780"/>
                </a:lnTo>
                <a:lnTo>
                  <a:pt x="1317684" y="2501021"/>
                </a:lnTo>
                <a:lnTo>
                  <a:pt x="1351356" y="2483147"/>
                </a:lnTo>
                <a:lnTo>
                  <a:pt x="3365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41720" y="1182242"/>
            <a:ext cx="1387475" cy="2152650"/>
          </a:xfrm>
          <a:custGeom>
            <a:avLst/>
            <a:gdLst/>
            <a:ahLst/>
            <a:cxnLst/>
            <a:rect l="l" t="t" r="r" b="b"/>
            <a:pathLst>
              <a:path w="1387475" h="2152650">
                <a:moveTo>
                  <a:pt x="1309476" y="2066064"/>
                </a:moveTo>
                <a:lnTo>
                  <a:pt x="1277365" y="2086610"/>
                </a:lnTo>
                <a:lnTo>
                  <a:pt x="1387221" y="2152142"/>
                </a:lnTo>
                <a:lnTo>
                  <a:pt x="1379740" y="2082165"/>
                </a:lnTo>
                <a:lnTo>
                  <a:pt x="1319783" y="2082165"/>
                </a:lnTo>
                <a:lnTo>
                  <a:pt x="1309476" y="2066064"/>
                </a:lnTo>
                <a:close/>
              </a:path>
              <a:path w="1387475" h="2152650">
                <a:moveTo>
                  <a:pt x="1341613" y="2045501"/>
                </a:moveTo>
                <a:lnTo>
                  <a:pt x="1309476" y="2066064"/>
                </a:lnTo>
                <a:lnTo>
                  <a:pt x="1319783" y="2082165"/>
                </a:lnTo>
                <a:lnTo>
                  <a:pt x="1351914" y="2061591"/>
                </a:lnTo>
                <a:lnTo>
                  <a:pt x="1341613" y="2045501"/>
                </a:lnTo>
                <a:close/>
              </a:path>
              <a:path w="1387475" h="2152650">
                <a:moveTo>
                  <a:pt x="1373631" y="2025015"/>
                </a:moveTo>
                <a:lnTo>
                  <a:pt x="1341613" y="2045501"/>
                </a:lnTo>
                <a:lnTo>
                  <a:pt x="1351914" y="2061591"/>
                </a:lnTo>
                <a:lnTo>
                  <a:pt x="1319783" y="2082165"/>
                </a:lnTo>
                <a:lnTo>
                  <a:pt x="1379740" y="2082165"/>
                </a:lnTo>
                <a:lnTo>
                  <a:pt x="1373631" y="2025015"/>
                </a:lnTo>
                <a:close/>
              </a:path>
              <a:path w="1387475" h="2152650">
                <a:moveTo>
                  <a:pt x="32003" y="0"/>
                </a:moveTo>
                <a:lnTo>
                  <a:pt x="0" y="20574"/>
                </a:lnTo>
                <a:lnTo>
                  <a:pt x="1309476" y="2066064"/>
                </a:lnTo>
                <a:lnTo>
                  <a:pt x="1341613" y="2045501"/>
                </a:lnTo>
                <a:lnTo>
                  <a:pt x="320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42990" y="1642236"/>
            <a:ext cx="1386205" cy="1692275"/>
          </a:xfrm>
          <a:custGeom>
            <a:avLst/>
            <a:gdLst/>
            <a:ahLst/>
            <a:cxnLst/>
            <a:rect l="l" t="t" r="r" b="b"/>
            <a:pathLst>
              <a:path w="1386204" h="1692275">
                <a:moveTo>
                  <a:pt x="1298891" y="1615592"/>
                </a:moveTo>
                <a:lnTo>
                  <a:pt x="1269364" y="1639697"/>
                </a:lnTo>
                <a:lnTo>
                  <a:pt x="1385951" y="1692148"/>
                </a:lnTo>
                <a:lnTo>
                  <a:pt x="1372031" y="1630299"/>
                </a:lnTo>
                <a:lnTo>
                  <a:pt x="1310893" y="1630299"/>
                </a:lnTo>
                <a:lnTo>
                  <a:pt x="1298891" y="1615592"/>
                </a:lnTo>
                <a:close/>
              </a:path>
              <a:path w="1386204" h="1692275">
                <a:moveTo>
                  <a:pt x="1328406" y="1591497"/>
                </a:moveTo>
                <a:lnTo>
                  <a:pt x="1298891" y="1615592"/>
                </a:lnTo>
                <a:lnTo>
                  <a:pt x="1310893" y="1630299"/>
                </a:lnTo>
                <a:lnTo>
                  <a:pt x="1340485" y="1606296"/>
                </a:lnTo>
                <a:lnTo>
                  <a:pt x="1328406" y="1591497"/>
                </a:lnTo>
                <a:close/>
              </a:path>
              <a:path w="1386204" h="1692275">
                <a:moveTo>
                  <a:pt x="1357884" y="1567434"/>
                </a:moveTo>
                <a:lnTo>
                  <a:pt x="1328406" y="1591497"/>
                </a:lnTo>
                <a:lnTo>
                  <a:pt x="1340485" y="1606296"/>
                </a:lnTo>
                <a:lnTo>
                  <a:pt x="1310893" y="1630299"/>
                </a:lnTo>
                <a:lnTo>
                  <a:pt x="1372031" y="1630299"/>
                </a:lnTo>
                <a:lnTo>
                  <a:pt x="1357884" y="1567434"/>
                </a:lnTo>
                <a:close/>
              </a:path>
              <a:path w="1386204" h="1692275">
                <a:moveTo>
                  <a:pt x="29463" y="0"/>
                </a:moveTo>
                <a:lnTo>
                  <a:pt x="0" y="24129"/>
                </a:lnTo>
                <a:lnTo>
                  <a:pt x="1298891" y="1615592"/>
                </a:lnTo>
                <a:lnTo>
                  <a:pt x="1328406" y="1591497"/>
                </a:lnTo>
                <a:lnTo>
                  <a:pt x="294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83376" y="2963291"/>
            <a:ext cx="1346835" cy="397510"/>
          </a:xfrm>
          <a:custGeom>
            <a:avLst/>
            <a:gdLst/>
            <a:ahLst/>
            <a:cxnLst/>
            <a:rect l="l" t="t" r="r" b="b"/>
            <a:pathLst>
              <a:path w="1346834" h="397510">
                <a:moveTo>
                  <a:pt x="1231298" y="360671"/>
                </a:moveTo>
                <a:lnTo>
                  <a:pt x="1221613" y="397510"/>
                </a:lnTo>
                <a:lnTo>
                  <a:pt x="1346707" y="371221"/>
                </a:lnTo>
                <a:lnTo>
                  <a:pt x="1340201" y="365506"/>
                </a:lnTo>
                <a:lnTo>
                  <a:pt x="1249679" y="365506"/>
                </a:lnTo>
                <a:lnTo>
                  <a:pt x="1231298" y="360671"/>
                </a:lnTo>
                <a:close/>
              </a:path>
              <a:path w="1346834" h="397510">
                <a:moveTo>
                  <a:pt x="1241018" y="323701"/>
                </a:moveTo>
                <a:lnTo>
                  <a:pt x="1231298" y="360671"/>
                </a:lnTo>
                <a:lnTo>
                  <a:pt x="1249679" y="365506"/>
                </a:lnTo>
                <a:lnTo>
                  <a:pt x="1259458" y="328549"/>
                </a:lnTo>
                <a:lnTo>
                  <a:pt x="1241018" y="323701"/>
                </a:lnTo>
                <a:close/>
              </a:path>
              <a:path w="1346834" h="397510">
                <a:moveTo>
                  <a:pt x="1250696" y="286893"/>
                </a:moveTo>
                <a:lnTo>
                  <a:pt x="1241018" y="323701"/>
                </a:lnTo>
                <a:lnTo>
                  <a:pt x="1259458" y="328549"/>
                </a:lnTo>
                <a:lnTo>
                  <a:pt x="1249679" y="365506"/>
                </a:lnTo>
                <a:lnTo>
                  <a:pt x="1340201" y="365506"/>
                </a:lnTo>
                <a:lnTo>
                  <a:pt x="1250696" y="286893"/>
                </a:lnTo>
                <a:close/>
              </a:path>
              <a:path w="1346834" h="397510">
                <a:moveTo>
                  <a:pt x="9651" y="0"/>
                </a:moveTo>
                <a:lnTo>
                  <a:pt x="0" y="36830"/>
                </a:lnTo>
                <a:lnTo>
                  <a:pt x="1231298" y="360671"/>
                </a:lnTo>
                <a:lnTo>
                  <a:pt x="1241018" y="323701"/>
                </a:lnTo>
                <a:lnTo>
                  <a:pt x="96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72708" y="3287395"/>
            <a:ext cx="1356995" cy="190500"/>
          </a:xfrm>
          <a:custGeom>
            <a:avLst/>
            <a:gdLst/>
            <a:ahLst/>
            <a:cxnLst/>
            <a:rect l="l" t="t" r="r" b="b"/>
            <a:pathLst>
              <a:path w="1356995" h="190500">
                <a:moveTo>
                  <a:pt x="1241341" y="37947"/>
                </a:moveTo>
                <a:lnTo>
                  <a:pt x="0" y="152400"/>
                </a:lnTo>
                <a:lnTo>
                  <a:pt x="3555" y="190372"/>
                </a:lnTo>
                <a:lnTo>
                  <a:pt x="1244805" y="75792"/>
                </a:lnTo>
                <a:lnTo>
                  <a:pt x="1241341" y="37947"/>
                </a:lnTo>
                <a:close/>
              </a:path>
              <a:path w="1356995" h="190500">
                <a:moveTo>
                  <a:pt x="1330786" y="36194"/>
                </a:moveTo>
                <a:lnTo>
                  <a:pt x="1260347" y="36194"/>
                </a:lnTo>
                <a:lnTo>
                  <a:pt x="1263776" y="74040"/>
                </a:lnTo>
                <a:lnTo>
                  <a:pt x="1244805" y="75792"/>
                </a:lnTo>
                <a:lnTo>
                  <a:pt x="1248283" y="113791"/>
                </a:lnTo>
                <a:lnTo>
                  <a:pt x="1356867" y="46354"/>
                </a:lnTo>
                <a:lnTo>
                  <a:pt x="1330786" y="36194"/>
                </a:lnTo>
                <a:close/>
              </a:path>
              <a:path w="1356995" h="190500">
                <a:moveTo>
                  <a:pt x="1260347" y="36194"/>
                </a:moveTo>
                <a:lnTo>
                  <a:pt x="1241341" y="37947"/>
                </a:lnTo>
                <a:lnTo>
                  <a:pt x="1244805" y="75792"/>
                </a:lnTo>
                <a:lnTo>
                  <a:pt x="1263776" y="74040"/>
                </a:lnTo>
                <a:lnTo>
                  <a:pt x="1260347" y="36194"/>
                </a:lnTo>
                <a:close/>
              </a:path>
              <a:path w="1356995" h="190500">
                <a:moveTo>
                  <a:pt x="1237868" y="0"/>
                </a:moveTo>
                <a:lnTo>
                  <a:pt x="1241341" y="37947"/>
                </a:lnTo>
                <a:lnTo>
                  <a:pt x="1260347" y="36194"/>
                </a:lnTo>
                <a:lnTo>
                  <a:pt x="1330786" y="36194"/>
                </a:lnTo>
                <a:lnTo>
                  <a:pt x="12378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7120" y="3325367"/>
            <a:ext cx="1362710" cy="596265"/>
          </a:xfrm>
          <a:custGeom>
            <a:avLst/>
            <a:gdLst/>
            <a:ahLst/>
            <a:cxnLst/>
            <a:rect l="l" t="t" r="r" b="b"/>
            <a:pathLst>
              <a:path w="1362709" h="596264">
                <a:moveTo>
                  <a:pt x="1249752" y="35207"/>
                </a:moveTo>
                <a:lnTo>
                  <a:pt x="0" y="560832"/>
                </a:lnTo>
                <a:lnTo>
                  <a:pt x="14731" y="595884"/>
                </a:lnTo>
                <a:lnTo>
                  <a:pt x="1264489" y="70256"/>
                </a:lnTo>
                <a:lnTo>
                  <a:pt x="1249752" y="35207"/>
                </a:lnTo>
                <a:close/>
              </a:path>
              <a:path w="1362709" h="596264">
                <a:moveTo>
                  <a:pt x="1345797" y="27812"/>
                </a:moveTo>
                <a:lnTo>
                  <a:pt x="1267332" y="27812"/>
                </a:lnTo>
                <a:lnTo>
                  <a:pt x="1282064" y="62865"/>
                </a:lnTo>
                <a:lnTo>
                  <a:pt x="1264489" y="70256"/>
                </a:lnTo>
                <a:lnTo>
                  <a:pt x="1279271" y="105410"/>
                </a:lnTo>
                <a:lnTo>
                  <a:pt x="1345797" y="27812"/>
                </a:lnTo>
                <a:close/>
              </a:path>
              <a:path w="1362709" h="596264">
                <a:moveTo>
                  <a:pt x="1267332" y="27812"/>
                </a:moveTo>
                <a:lnTo>
                  <a:pt x="1249752" y="35207"/>
                </a:lnTo>
                <a:lnTo>
                  <a:pt x="1264489" y="70256"/>
                </a:lnTo>
                <a:lnTo>
                  <a:pt x="1282064" y="62865"/>
                </a:lnTo>
                <a:lnTo>
                  <a:pt x="1267332" y="27812"/>
                </a:lnTo>
                <a:close/>
              </a:path>
              <a:path w="1362709" h="596264">
                <a:moveTo>
                  <a:pt x="1234948" y="0"/>
                </a:moveTo>
                <a:lnTo>
                  <a:pt x="1249752" y="35207"/>
                </a:lnTo>
                <a:lnTo>
                  <a:pt x="1267332" y="27812"/>
                </a:lnTo>
                <a:lnTo>
                  <a:pt x="1345797" y="27812"/>
                </a:lnTo>
                <a:lnTo>
                  <a:pt x="1362455" y="8382"/>
                </a:lnTo>
                <a:lnTo>
                  <a:pt x="12349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42482" y="3361182"/>
            <a:ext cx="1352550" cy="1774189"/>
          </a:xfrm>
          <a:custGeom>
            <a:avLst/>
            <a:gdLst/>
            <a:ahLst/>
            <a:cxnLst/>
            <a:rect l="l" t="t" r="r" b="b"/>
            <a:pathLst>
              <a:path w="1352550" h="1774189">
                <a:moveTo>
                  <a:pt x="1267926" y="79512"/>
                </a:moveTo>
                <a:lnTo>
                  <a:pt x="0" y="1751075"/>
                </a:lnTo>
                <a:lnTo>
                  <a:pt x="30352" y="1774062"/>
                </a:lnTo>
                <a:lnTo>
                  <a:pt x="1298258" y="102526"/>
                </a:lnTo>
                <a:lnTo>
                  <a:pt x="1267926" y="79512"/>
                </a:lnTo>
                <a:close/>
              </a:path>
              <a:path w="1352550" h="1774189">
                <a:moveTo>
                  <a:pt x="1340124" y="64388"/>
                </a:moveTo>
                <a:lnTo>
                  <a:pt x="1279397" y="64388"/>
                </a:lnTo>
                <a:lnTo>
                  <a:pt x="1309750" y="87375"/>
                </a:lnTo>
                <a:lnTo>
                  <a:pt x="1298258" y="102526"/>
                </a:lnTo>
                <a:lnTo>
                  <a:pt x="1328673" y="125602"/>
                </a:lnTo>
                <a:lnTo>
                  <a:pt x="1340124" y="64388"/>
                </a:lnTo>
                <a:close/>
              </a:path>
              <a:path w="1352550" h="1774189">
                <a:moveTo>
                  <a:pt x="1279397" y="64388"/>
                </a:moveTo>
                <a:lnTo>
                  <a:pt x="1267926" y="79512"/>
                </a:lnTo>
                <a:lnTo>
                  <a:pt x="1298258" y="102526"/>
                </a:lnTo>
                <a:lnTo>
                  <a:pt x="1309750" y="87375"/>
                </a:lnTo>
                <a:lnTo>
                  <a:pt x="1279397" y="64388"/>
                </a:lnTo>
                <a:close/>
              </a:path>
              <a:path w="1352550" h="1774189">
                <a:moveTo>
                  <a:pt x="1352168" y="0"/>
                </a:moveTo>
                <a:lnTo>
                  <a:pt x="1237614" y="56514"/>
                </a:lnTo>
                <a:lnTo>
                  <a:pt x="1267926" y="79512"/>
                </a:lnTo>
                <a:lnTo>
                  <a:pt x="1279397" y="64388"/>
                </a:lnTo>
                <a:lnTo>
                  <a:pt x="1340124" y="64388"/>
                </a:lnTo>
                <a:lnTo>
                  <a:pt x="13521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41465" y="3327653"/>
            <a:ext cx="1376045" cy="2249170"/>
          </a:xfrm>
          <a:custGeom>
            <a:avLst/>
            <a:gdLst/>
            <a:ahLst/>
            <a:cxnLst/>
            <a:rect l="l" t="t" r="r" b="b"/>
            <a:pathLst>
              <a:path w="1376045" h="2249170">
                <a:moveTo>
                  <a:pt x="1299950" y="87854"/>
                </a:moveTo>
                <a:lnTo>
                  <a:pt x="0" y="2229104"/>
                </a:lnTo>
                <a:lnTo>
                  <a:pt x="32512" y="2248789"/>
                </a:lnTo>
                <a:lnTo>
                  <a:pt x="1332503" y="107597"/>
                </a:lnTo>
                <a:lnTo>
                  <a:pt x="1299950" y="87854"/>
                </a:lnTo>
                <a:close/>
              </a:path>
              <a:path w="1376045" h="2249170">
                <a:moveTo>
                  <a:pt x="1369691" y="71500"/>
                </a:moveTo>
                <a:lnTo>
                  <a:pt x="1309878" y="71500"/>
                </a:lnTo>
                <a:lnTo>
                  <a:pt x="1342389" y="91312"/>
                </a:lnTo>
                <a:lnTo>
                  <a:pt x="1332503" y="107597"/>
                </a:lnTo>
                <a:lnTo>
                  <a:pt x="1365123" y="127381"/>
                </a:lnTo>
                <a:lnTo>
                  <a:pt x="1369691" y="71500"/>
                </a:lnTo>
                <a:close/>
              </a:path>
              <a:path w="1376045" h="2249170">
                <a:moveTo>
                  <a:pt x="1309878" y="71500"/>
                </a:moveTo>
                <a:lnTo>
                  <a:pt x="1299950" y="87854"/>
                </a:lnTo>
                <a:lnTo>
                  <a:pt x="1332503" y="107597"/>
                </a:lnTo>
                <a:lnTo>
                  <a:pt x="1342389" y="91312"/>
                </a:lnTo>
                <a:lnTo>
                  <a:pt x="1309878" y="71500"/>
                </a:lnTo>
                <a:close/>
              </a:path>
              <a:path w="1376045" h="2249170">
                <a:moveTo>
                  <a:pt x="1375537" y="0"/>
                </a:moveTo>
                <a:lnTo>
                  <a:pt x="1267333" y="68072"/>
                </a:lnTo>
                <a:lnTo>
                  <a:pt x="1299950" y="87854"/>
                </a:lnTo>
                <a:lnTo>
                  <a:pt x="1309878" y="71500"/>
                </a:lnTo>
                <a:lnTo>
                  <a:pt x="1369691" y="71500"/>
                </a:lnTo>
                <a:lnTo>
                  <a:pt x="13755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40703" y="3390138"/>
            <a:ext cx="1361440" cy="2646680"/>
          </a:xfrm>
          <a:custGeom>
            <a:avLst/>
            <a:gdLst/>
            <a:ahLst/>
            <a:cxnLst/>
            <a:rect l="l" t="t" r="r" b="b"/>
            <a:pathLst>
              <a:path w="1361440" h="2646679">
                <a:moveTo>
                  <a:pt x="1292205" y="93186"/>
                </a:moveTo>
                <a:lnTo>
                  <a:pt x="0" y="2629141"/>
                </a:lnTo>
                <a:lnTo>
                  <a:pt x="34036" y="2646438"/>
                </a:lnTo>
                <a:lnTo>
                  <a:pt x="1326224" y="110492"/>
                </a:lnTo>
                <a:lnTo>
                  <a:pt x="1292205" y="93186"/>
                </a:lnTo>
                <a:close/>
              </a:path>
              <a:path w="1361440" h="2646679">
                <a:moveTo>
                  <a:pt x="1360580" y="76200"/>
                </a:moveTo>
                <a:lnTo>
                  <a:pt x="1300861" y="76200"/>
                </a:lnTo>
                <a:lnTo>
                  <a:pt x="1334897" y="93472"/>
                </a:lnTo>
                <a:lnTo>
                  <a:pt x="1326224" y="110492"/>
                </a:lnTo>
                <a:lnTo>
                  <a:pt x="1360170" y="127762"/>
                </a:lnTo>
                <a:lnTo>
                  <a:pt x="1360580" y="76200"/>
                </a:lnTo>
                <a:close/>
              </a:path>
              <a:path w="1361440" h="2646679">
                <a:moveTo>
                  <a:pt x="1300861" y="76200"/>
                </a:moveTo>
                <a:lnTo>
                  <a:pt x="1292205" y="93186"/>
                </a:lnTo>
                <a:lnTo>
                  <a:pt x="1326224" y="110492"/>
                </a:lnTo>
                <a:lnTo>
                  <a:pt x="1334897" y="93472"/>
                </a:lnTo>
                <a:lnTo>
                  <a:pt x="1300861" y="76200"/>
                </a:lnTo>
                <a:close/>
              </a:path>
              <a:path w="1361440" h="2646679">
                <a:moveTo>
                  <a:pt x="1361186" y="0"/>
                </a:moveTo>
                <a:lnTo>
                  <a:pt x="1258316" y="75946"/>
                </a:lnTo>
                <a:lnTo>
                  <a:pt x="1292205" y="93186"/>
                </a:lnTo>
                <a:lnTo>
                  <a:pt x="1300861" y="76200"/>
                </a:lnTo>
                <a:lnTo>
                  <a:pt x="1360580" y="76200"/>
                </a:lnTo>
                <a:lnTo>
                  <a:pt x="1361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50235" y="1152144"/>
            <a:ext cx="2414016" cy="2424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14244" y="1216152"/>
            <a:ext cx="2231135" cy="224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16098" y="1558289"/>
            <a:ext cx="958850" cy="947419"/>
          </a:xfrm>
          <a:custGeom>
            <a:avLst/>
            <a:gdLst/>
            <a:ahLst/>
            <a:cxnLst/>
            <a:rect l="l" t="t" r="r" b="b"/>
            <a:pathLst>
              <a:path w="958850" h="947419">
                <a:moveTo>
                  <a:pt x="864109" y="66760"/>
                </a:moveTo>
                <a:lnTo>
                  <a:pt x="0" y="920242"/>
                </a:lnTo>
                <a:lnTo>
                  <a:pt x="26669" y="947420"/>
                </a:lnTo>
                <a:lnTo>
                  <a:pt x="890926" y="93916"/>
                </a:lnTo>
                <a:lnTo>
                  <a:pt x="864109" y="66760"/>
                </a:lnTo>
                <a:close/>
              </a:path>
              <a:path w="958850" h="947419">
                <a:moveTo>
                  <a:pt x="940715" y="53339"/>
                </a:moveTo>
                <a:lnTo>
                  <a:pt x="877696" y="53339"/>
                </a:lnTo>
                <a:lnTo>
                  <a:pt x="904494" y="80518"/>
                </a:lnTo>
                <a:lnTo>
                  <a:pt x="890926" y="93916"/>
                </a:lnTo>
                <a:lnTo>
                  <a:pt x="917701" y="121031"/>
                </a:lnTo>
                <a:lnTo>
                  <a:pt x="940715" y="53339"/>
                </a:lnTo>
                <a:close/>
              </a:path>
              <a:path w="958850" h="947419">
                <a:moveTo>
                  <a:pt x="877696" y="53339"/>
                </a:moveTo>
                <a:lnTo>
                  <a:pt x="864109" y="66760"/>
                </a:lnTo>
                <a:lnTo>
                  <a:pt x="890926" y="93916"/>
                </a:lnTo>
                <a:lnTo>
                  <a:pt x="904494" y="80518"/>
                </a:lnTo>
                <a:lnTo>
                  <a:pt x="877696" y="53339"/>
                </a:lnTo>
                <a:close/>
              </a:path>
              <a:path w="958850" h="947419">
                <a:moveTo>
                  <a:pt x="958850" y="0"/>
                </a:moveTo>
                <a:lnTo>
                  <a:pt x="837311" y="39624"/>
                </a:lnTo>
                <a:lnTo>
                  <a:pt x="864109" y="66760"/>
                </a:lnTo>
                <a:lnTo>
                  <a:pt x="877696" y="53339"/>
                </a:lnTo>
                <a:lnTo>
                  <a:pt x="940715" y="53339"/>
                </a:lnTo>
                <a:lnTo>
                  <a:pt x="958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013966" y="822197"/>
            <a:ext cx="1261110" cy="702945"/>
          </a:xfrm>
          <a:custGeom>
            <a:avLst/>
            <a:gdLst/>
            <a:ahLst/>
            <a:cxnLst/>
            <a:rect l="l" t="t" r="r" b="b"/>
            <a:pathLst>
              <a:path w="1261110" h="702944">
                <a:moveTo>
                  <a:pt x="1151557" y="664324"/>
                </a:moveTo>
                <a:lnTo>
                  <a:pt x="1133220" y="697738"/>
                </a:lnTo>
                <a:lnTo>
                  <a:pt x="1260983" y="702563"/>
                </a:lnTo>
                <a:lnTo>
                  <a:pt x="1240832" y="673480"/>
                </a:lnTo>
                <a:lnTo>
                  <a:pt x="1168272" y="673480"/>
                </a:lnTo>
                <a:lnTo>
                  <a:pt x="1151557" y="664324"/>
                </a:lnTo>
                <a:close/>
              </a:path>
              <a:path w="1261110" h="702944">
                <a:moveTo>
                  <a:pt x="1169879" y="630940"/>
                </a:moveTo>
                <a:lnTo>
                  <a:pt x="1151557" y="664324"/>
                </a:lnTo>
                <a:lnTo>
                  <a:pt x="1168272" y="673480"/>
                </a:lnTo>
                <a:lnTo>
                  <a:pt x="1186560" y="640079"/>
                </a:lnTo>
                <a:lnTo>
                  <a:pt x="1169879" y="630940"/>
                </a:lnTo>
                <a:close/>
              </a:path>
              <a:path w="1261110" h="702944">
                <a:moveTo>
                  <a:pt x="1188211" y="597535"/>
                </a:moveTo>
                <a:lnTo>
                  <a:pt x="1169879" y="630940"/>
                </a:lnTo>
                <a:lnTo>
                  <a:pt x="1186560" y="640079"/>
                </a:lnTo>
                <a:lnTo>
                  <a:pt x="1168272" y="673480"/>
                </a:lnTo>
                <a:lnTo>
                  <a:pt x="1240832" y="673480"/>
                </a:lnTo>
                <a:lnTo>
                  <a:pt x="1188211" y="597535"/>
                </a:lnTo>
                <a:close/>
              </a:path>
              <a:path w="1261110" h="702944">
                <a:moveTo>
                  <a:pt x="18287" y="0"/>
                </a:moveTo>
                <a:lnTo>
                  <a:pt x="0" y="33527"/>
                </a:lnTo>
                <a:lnTo>
                  <a:pt x="1151557" y="664324"/>
                </a:lnTo>
                <a:lnTo>
                  <a:pt x="1169879" y="630940"/>
                </a:lnTo>
                <a:lnTo>
                  <a:pt x="18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88264" y="5218176"/>
            <a:ext cx="2916936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7700" y="5257800"/>
            <a:ext cx="2798063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647700" y="5270093"/>
            <a:ext cx="2798445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"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cs typeface="Calibri"/>
              </a:rPr>
              <a:t>     更少的参数</a:t>
            </a:r>
            <a:r>
              <a:rPr lang="en-US" altLang="zh-CN" sz="2800" spc="-20" dirty="0">
                <a:solidFill>
                  <a:srgbClr val="FFFFFF"/>
                </a:solidFill>
                <a:cs typeface="Calibri"/>
              </a:rPr>
              <a:t>!</a:t>
            </a:r>
            <a:endParaRPr lang="zh-CN" altLang="en-US" sz="2800" dirty="0"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3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2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3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4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5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6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7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8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9"/>
          <p:cNvSpPr txBox="1"/>
          <p:nvPr/>
        </p:nvSpPr>
        <p:spPr>
          <a:xfrm>
            <a:off x="399973" y="1520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19" name="object 20"/>
          <p:cNvSpPr txBox="1"/>
          <p:nvPr/>
        </p:nvSpPr>
        <p:spPr>
          <a:xfrm>
            <a:off x="940688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0" name="object 21"/>
          <p:cNvSpPr txBox="1"/>
          <p:nvPr/>
        </p:nvSpPr>
        <p:spPr>
          <a:xfrm>
            <a:off x="1481455" y="1520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1" name="object 22"/>
          <p:cNvSpPr txBox="1"/>
          <p:nvPr/>
        </p:nvSpPr>
        <p:spPr>
          <a:xfrm>
            <a:off x="399973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2" name="object 23"/>
          <p:cNvSpPr txBox="1"/>
          <p:nvPr/>
        </p:nvSpPr>
        <p:spPr>
          <a:xfrm>
            <a:off x="940688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3" name="object 24"/>
          <p:cNvSpPr txBox="1"/>
          <p:nvPr/>
        </p:nvSpPr>
        <p:spPr>
          <a:xfrm>
            <a:off x="1481455" y="6092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4" name="object 25"/>
          <p:cNvSpPr txBox="1"/>
          <p:nvPr/>
        </p:nvSpPr>
        <p:spPr>
          <a:xfrm>
            <a:off x="399973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5" name="object 26"/>
          <p:cNvSpPr txBox="1"/>
          <p:nvPr/>
        </p:nvSpPr>
        <p:spPr>
          <a:xfrm>
            <a:off x="940688" y="1066419"/>
            <a:ext cx="541020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204"/>
              </a:spcBef>
            </a:pPr>
            <a:r>
              <a:rPr sz="2400" spc="-5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6" name="object 27"/>
          <p:cNvSpPr txBox="1"/>
          <p:nvPr/>
        </p:nvSpPr>
        <p:spPr>
          <a:xfrm>
            <a:off x="1481455" y="1066419"/>
            <a:ext cx="541020" cy="457200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7" name="object 85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86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87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88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89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90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91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92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93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28"/>
          <p:cNvSpPr txBox="1"/>
          <p:nvPr/>
        </p:nvSpPr>
        <p:spPr>
          <a:xfrm>
            <a:off x="2127630" y="250316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866127" y="5769407"/>
            <a:ext cx="216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共享权值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661210" y="1295019"/>
            <a:ext cx="495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661209" y="3118561"/>
            <a:ext cx="495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-1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1791" y="1299763"/>
            <a:ext cx="2451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14260" y="2150155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7770" y="672210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46041" y="4657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73167" y="515873"/>
            <a:ext cx="238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157217" y="1332052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783835" y="1356182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56328" y="21986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611623" y="463295"/>
            <a:ext cx="2433955" cy="330454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marL="359410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07010">
              <a:lnSpc>
                <a:spcPct val="100000"/>
              </a:lnSpc>
              <a:spcBef>
                <a:spcPts val="1295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−1</a:t>
            </a:r>
            <a:endParaRPr sz="2400">
              <a:latin typeface="Cambria Math"/>
              <a:cs typeface="Cambria Math"/>
            </a:endParaRPr>
          </a:p>
          <a:p>
            <a:pPr marL="375920" algn="ctr">
              <a:lnSpc>
                <a:spcPct val="100000"/>
              </a:lnSpc>
              <a:spcBef>
                <a:spcPts val="1839"/>
              </a:spcBef>
            </a:pPr>
            <a:r>
              <a:rPr sz="1800" spc="-10" dirty="0"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154551" y="314109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780788" y="3163900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52259" y="930021"/>
            <a:ext cx="23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640068" y="2741116"/>
            <a:ext cx="2393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05938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42812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ima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676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760979" y="5459679"/>
            <a:ext cx="148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751066" y="5429199"/>
            <a:ext cx="948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oli</a:t>
            </a:r>
            <a:r>
              <a:rPr sz="2400" spc="-1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73653" y="4373839"/>
            <a:ext cx="1277155" cy="1362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38220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02277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31870" y="4083303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538220" y="4082796"/>
          <a:ext cx="1024890" cy="814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2449576" y="4081653"/>
          <a:ext cx="94678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35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" name="object 92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562855" y="4082796"/>
            <a:ext cx="4257040" cy="2162810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9504" y="3352800"/>
            <a:ext cx="1755648" cy="164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9504" y="3352800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1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30"/>
                </a:lnTo>
                <a:lnTo>
                  <a:pt x="1751233" y="1419599"/>
                </a:lnTo>
                <a:lnTo>
                  <a:pt x="1738504" y="1465969"/>
                </a:lnTo>
                <a:lnTo>
                  <a:pt x="1718234" y="1508665"/>
                </a:lnTo>
                <a:lnTo>
                  <a:pt x="1691198" y="1546916"/>
                </a:lnTo>
                <a:lnTo>
                  <a:pt x="1658168" y="1579946"/>
                </a:lnTo>
                <a:lnTo>
                  <a:pt x="1619917" y="1606982"/>
                </a:lnTo>
                <a:lnTo>
                  <a:pt x="1577221" y="1627252"/>
                </a:lnTo>
                <a:lnTo>
                  <a:pt x="1530851" y="1639981"/>
                </a:lnTo>
                <a:lnTo>
                  <a:pt x="1481581" y="1644395"/>
                </a:lnTo>
                <a:lnTo>
                  <a:pt x="274066" y="1644395"/>
                </a:lnTo>
                <a:lnTo>
                  <a:pt x="224796" y="1639981"/>
                </a:lnTo>
                <a:lnTo>
                  <a:pt x="178426" y="1627252"/>
                </a:lnTo>
                <a:lnTo>
                  <a:pt x="135730" y="1606982"/>
                </a:lnTo>
                <a:lnTo>
                  <a:pt x="97479" y="1579946"/>
                </a:lnTo>
                <a:lnTo>
                  <a:pt x="64449" y="1546916"/>
                </a:lnTo>
                <a:lnTo>
                  <a:pt x="37413" y="1508665"/>
                </a:lnTo>
                <a:lnTo>
                  <a:pt x="17143" y="1465969"/>
                </a:lnTo>
                <a:lnTo>
                  <a:pt x="4414" y="1419599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8991" y="5055108"/>
            <a:ext cx="1755648" cy="1644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8991" y="5055108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2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17"/>
                </a:lnTo>
                <a:lnTo>
                  <a:pt x="1751233" y="1419583"/>
                </a:lnTo>
                <a:lnTo>
                  <a:pt x="1738504" y="1465952"/>
                </a:lnTo>
                <a:lnTo>
                  <a:pt x="1718234" y="1508650"/>
                </a:lnTo>
                <a:lnTo>
                  <a:pt x="1691198" y="1546903"/>
                </a:lnTo>
                <a:lnTo>
                  <a:pt x="1658168" y="1579936"/>
                </a:lnTo>
                <a:lnTo>
                  <a:pt x="1619917" y="1606976"/>
                </a:lnTo>
                <a:lnTo>
                  <a:pt x="1577221" y="1627249"/>
                </a:lnTo>
                <a:lnTo>
                  <a:pt x="1530851" y="1639980"/>
                </a:lnTo>
                <a:lnTo>
                  <a:pt x="1481582" y="1644396"/>
                </a:lnTo>
                <a:lnTo>
                  <a:pt x="274066" y="1644396"/>
                </a:lnTo>
                <a:lnTo>
                  <a:pt x="224796" y="1639980"/>
                </a:lnTo>
                <a:lnTo>
                  <a:pt x="178426" y="1627249"/>
                </a:lnTo>
                <a:lnTo>
                  <a:pt x="135730" y="1606976"/>
                </a:lnTo>
                <a:lnTo>
                  <a:pt x="97479" y="1579936"/>
                </a:lnTo>
                <a:lnTo>
                  <a:pt x="64449" y="1546903"/>
                </a:lnTo>
                <a:lnTo>
                  <a:pt x="37413" y="1508650"/>
                </a:lnTo>
                <a:lnTo>
                  <a:pt x="17143" y="1465952"/>
                </a:lnTo>
                <a:lnTo>
                  <a:pt x="4414" y="1419583"/>
                </a:lnTo>
                <a:lnTo>
                  <a:pt x="0" y="1370317"/>
                </a:lnTo>
                <a:lnTo>
                  <a:pt x="0" y="27406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9504" y="5024628"/>
            <a:ext cx="1755648" cy="1645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9504" y="5024628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587"/>
                </a:lnTo>
                <a:lnTo>
                  <a:pt x="1751228" y="1420899"/>
                </a:lnTo>
                <a:lnTo>
                  <a:pt x="1738486" y="1467311"/>
                </a:lnTo>
                <a:lnTo>
                  <a:pt x="1718197" y="1510048"/>
                </a:lnTo>
                <a:lnTo>
                  <a:pt x="1691134" y="1548336"/>
                </a:lnTo>
                <a:lnTo>
                  <a:pt x="1658072" y="1581400"/>
                </a:lnTo>
                <a:lnTo>
                  <a:pt x="1619786" y="1608465"/>
                </a:lnTo>
                <a:lnTo>
                  <a:pt x="1577050" y="1628757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7"/>
                </a:lnTo>
                <a:lnTo>
                  <a:pt x="135861" y="1608465"/>
                </a:lnTo>
                <a:lnTo>
                  <a:pt x="97575" y="1581400"/>
                </a:lnTo>
                <a:lnTo>
                  <a:pt x="64513" y="1548336"/>
                </a:lnTo>
                <a:lnTo>
                  <a:pt x="37450" y="1510048"/>
                </a:lnTo>
                <a:lnTo>
                  <a:pt x="17161" y="1467311"/>
                </a:lnTo>
                <a:lnTo>
                  <a:pt x="4419" y="1420899"/>
                </a:lnTo>
                <a:lnTo>
                  <a:pt x="0" y="1371587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376" y="3343655"/>
            <a:ext cx="1755648" cy="1645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376" y="3343655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600"/>
                </a:lnTo>
                <a:lnTo>
                  <a:pt x="1751228" y="1420911"/>
                </a:lnTo>
                <a:lnTo>
                  <a:pt x="1738486" y="1467322"/>
                </a:lnTo>
                <a:lnTo>
                  <a:pt x="1718197" y="1510058"/>
                </a:lnTo>
                <a:lnTo>
                  <a:pt x="1691134" y="1548344"/>
                </a:lnTo>
                <a:lnTo>
                  <a:pt x="1658072" y="1581406"/>
                </a:lnTo>
                <a:lnTo>
                  <a:pt x="1619786" y="1608469"/>
                </a:lnTo>
                <a:lnTo>
                  <a:pt x="1577050" y="1628758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8"/>
                </a:lnTo>
                <a:lnTo>
                  <a:pt x="135861" y="1608469"/>
                </a:lnTo>
                <a:lnTo>
                  <a:pt x="97575" y="1581406"/>
                </a:lnTo>
                <a:lnTo>
                  <a:pt x="64513" y="1548344"/>
                </a:lnTo>
                <a:lnTo>
                  <a:pt x="37450" y="1510058"/>
                </a:lnTo>
                <a:lnTo>
                  <a:pt x="17161" y="1467322"/>
                </a:lnTo>
                <a:lnTo>
                  <a:pt x="4419" y="1420911"/>
                </a:lnTo>
                <a:lnTo>
                  <a:pt x="0" y="1371600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32247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2247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03265" y="358940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5020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809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6268" y="34442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16268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41566" y="3589401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7516" y="34442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57516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83448" y="3589401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2247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2247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57546" y="4389882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5020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45529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6268" y="4244340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16268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87285" y="43898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57516" y="4244340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57516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83448" y="4389882"/>
            <a:ext cx="27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-3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32247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2247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57546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5020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75020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99809" y="5247894"/>
            <a:ext cx="273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16268" y="5102352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6268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87285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7516" y="5102352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7516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829168" y="5247894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32247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32247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03265" y="604763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75020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5020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9809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16268" y="5902452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6268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41566" y="6047638"/>
            <a:ext cx="273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57516" y="5902452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57516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783448" y="6047638"/>
            <a:ext cx="273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50764" y="3767328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49823" y="3852671"/>
            <a:ext cx="63855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10200" y="3806952"/>
            <a:ext cx="719327" cy="720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680964" y="395269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54595" y="3832859"/>
            <a:ext cx="8382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53656" y="3918203"/>
            <a:ext cx="63855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14031" y="3872484"/>
            <a:ext cx="719327" cy="720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384795" y="4018533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42404" y="5422391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41464" y="5507735"/>
            <a:ext cx="63855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01840" y="5462015"/>
            <a:ext cx="719327" cy="719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7372857" y="560781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37632" y="5433059"/>
            <a:ext cx="838200" cy="836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36691" y="5518403"/>
            <a:ext cx="638556" cy="758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7067" y="5472684"/>
            <a:ext cx="719328" cy="719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5767196" y="5618175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695955" y="2159507"/>
            <a:ext cx="670559" cy="1408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95955" y="2159507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60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59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86811" y="394715"/>
            <a:ext cx="672084" cy="14066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686811" y="394715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18559" y="832103"/>
            <a:ext cx="841248" cy="574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8559" y="83210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939285" y="954151"/>
            <a:ext cx="415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9619" y="1379219"/>
            <a:ext cx="342899" cy="342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9619" y="13792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33669" y="127233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1144" y="2217420"/>
            <a:ext cx="342900" cy="342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71144" y="22174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852513" y="2121199"/>
            <a:ext cx="26352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65" dirty="0">
                <a:latin typeface="Times New Roman"/>
                <a:cs typeface="Times New Roman"/>
              </a:rPr>
              <a:t>x</a:t>
            </a:r>
            <a:r>
              <a:rPr sz="2250" spc="7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09701" y="644144"/>
            <a:ext cx="68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27703" y="2657855"/>
            <a:ext cx="839724" cy="5745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27703" y="2657855"/>
            <a:ext cx="840105" cy="574675"/>
          </a:xfrm>
          <a:custGeom>
            <a:avLst/>
            <a:gdLst/>
            <a:ahLst/>
            <a:cxnLst/>
            <a:rect l="l" t="t" r="r" b="b"/>
            <a:pathLst>
              <a:path w="840104" h="574675">
                <a:moveTo>
                  <a:pt x="0" y="287274"/>
                </a:moveTo>
                <a:lnTo>
                  <a:pt x="3832" y="248299"/>
                </a:lnTo>
                <a:lnTo>
                  <a:pt x="14996" y="210917"/>
                </a:lnTo>
                <a:lnTo>
                  <a:pt x="32992" y="175468"/>
                </a:lnTo>
                <a:lnTo>
                  <a:pt x="57319" y="142296"/>
                </a:lnTo>
                <a:lnTo>
                  <a:pt x="87477" y="111743"/>
                </a:lnTo>
                <a:lnTo>
                  <a:pt x="122967" y="84153"/>
                </a:lnTo>
                <a:lnTo>
                  <a:pt x="163288" y="59867"/>
                </a:lnTo>
                <a:lnTo>
                  <a:pt x="207941" y="39228"/>
                </a:lnTo>
                <a:lnTo>
                  <a:pt x="256424" y="22580"/>
                </a:lnTo>
                <a:lnTo>
                  <a:pt x="308239" y="10264"/>
                </a:lnTo>
                <a:lnTo>
                  <a:pt x="362885" y="2623"/>
                </a:lnTo>
                <a:lnTo>
                  <a:pt x="419862" y="0"/>
                </a:lnTo>
                <a:lnTo>
                  <a:pt x="476838" y="2623"/>
                </a:lnTo>
                <a:lnTo>
                  <a:pt x="531484" y="10264"/>
                </a:lnTo>
                <a:lnTo>
                  <a:pt x="583299" y="22580"/>
                </a:lnTo>
                <a:lnTo>
                  <a:pt x="631782" y="39228"/>
                </a:lnTo>
                <a:lnTo>
                  <a:pt x="676435" y="59867"/>
                </a:lnTo>
                <a:lnTo>
                  <a:pt x="716756" y="84153"/>
                </a:lnTo>
                <a:lnTo>
                  <a:pt x="752246" y="111743"/>
                </a:lnTo>
                <a:lnTo>
                  <a:pt x="782404" y="142296"/>
                </a:lnTo>
                <a:lnTo>
                  <a:pt x="806731" y="175468"/>
                </a:lnTo>
                <a:lnTo>
                  <a:pt x="824727" y="210917"/>
                </a:lnTo>
                <a:lnTo>
                  <a:pt x="835891" y="248299"/>
                </a:lnTo>
                <a:lnTo>
                  <a:pt x="839724" y="287274"/>
                </a:lnTo>
                <a:lnTo>
                  <a:pt x="835891" y="326248"/>
                </a:lnTo>
                <a:lnTo>
                  <a:pt x="824727" y="363630"/>
                </a:lnTo>
                <a:lnTo>
                  <a:pt x="806731" y="399079"/>
                </a:lnTo>
                <a:lnTo>
                  <a:pt x="782404" y="432251"/>
                </a:lnTo>
                <a:lnTo>
                  <a:pt x="752246" y="462804"/>
                </a:lnTo>
                <a:lnTo>
                  <a:pt x="716756" y="490394"/>
                </a:lnTo>
                <a:lnTo>
                  <a:pt x="676435" y="514680"/>
                </a:lnTo>
                <a:lnTo>
                  <a:pt x="631782" y="535319"/>
                </a:lnTo>
                <a:lnTo>
                  <a:pt x="583299" y="551967"/>
                </a:lnTo>
                <a:lnTo>
                  <a:pt x="531484" y="564283"/>
                </a:lnTo>
                <a:lnTo>
                  <a:pt x="476838" y="571924"/>
                </a:lnTo>
                <a:lnTo>
                  <a:pt x="419862" y="574548"/>
                </a:lnTo>
                <a:lnTo>
                  <a:pt x="362885" y="571924"/>
                </a:lnTo>
                <a:lnTo>
                  <a:pt x="308239" y="564283"/>
                </a:lnTo>
                <a:lnTo>
                  <a:pt x="256424" y="551967"/>
                </a:lnTo>
                <a:lnTo>
                  <a:pt x="207941" y="535319"/>
                </a:lnTo>
                <a:lnTo>
                  <a:pt x="163288" y="514680"/>
                </a:lnTo>
                <a:lnTo>
                  <a:pt x="122967" y="490394"/>
                </a:lnTo>
                <a:lnTo>
                  <a:pt x="87477" y="462804"/>
                </a:lnTo>
                <a:lnTo>
                  <a:pt x="57319" y="432251"/>
                </a:lnTo>
                <a:lnTo>
                  <a:pt x="32992" y="399079"/>
                </a:lnTo>
                <a:lnTo>
                  <a:pt x="14996" y="363630"/>
                </a:lnTo>
                <a:lnTo>
                  <a:pt x="3832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947159" y="2780741"/>
            <a:ext cx="4152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17420" y="557783"/>
            <a:ext cx="286512" cy="2880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217420" y="55778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90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45307" y="47853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72155" y="498348"/>
            <a:ext cx="502919" cy="4953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04744" y="518159"/>
            <a:ext cx="239268" cy="3703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2277872" y="437845"/>
            <a:ext cx="843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2800" spc="-5" dirty="0">
                <a:latin typeface="Calibri"/>
                <a:cs typeface="Calibri"/>
              </a:rPr>
              <a:t>+	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04694" y="65989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229611" y="1424939"/>
            <a:ext cx="286512" cy="2865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29611" y="1424939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2289175" y="130398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57500" y="1319783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90444" y="1351788"/>
            <a:ext cx="492252" cy="4754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16935" y="1359408"/>
            <a:ext cx="237744" cy="368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951733" y="1328115"/>
            <a:ext cx="182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516885" y="152552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228088" y="2290572"/>
            <a:ext cx="286512" cy="2865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228088" y="229057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2288285" y="2170556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61" y="23911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55976" y="2171700"/>
            <a:ext cx="586739" cy="4876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42260" y="2200655"/>
            <a:ext cx="667512" cy="4785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15411" y="2211323"/>
            <a:ext cx="467867" cy="3703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2915411" y="2181605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26564" y="3232404"/>
            <a:ext cx="286512" cy="2880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6564" y="3232404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2286380" y="311302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54451" y="3127248"/>
            <a:ext cx="356615" cy="4861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785872" y="3154679"/>
            <a:ext cx="493775" cy="4800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913888" y="3166872"/>
            <a:ext cx="237744" cy="36880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2813304" y="3135833"/>
            <a:ext cx="457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3838" y="3332988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725923" y="893063"/>
            <a:ext cx="356615" cy="4861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658867" y="925067"/>
            <a:ext cx="492251" cy="4754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785359" y="932688"/>
            <a:ext cx="237743" cy="3688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4820665" y="901953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712208" y="2703576"/>
            <a:ext cx="358139" cy="4876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5152" y="2732532"/>
            <a:ext cx="493775" cy="4785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71644" y="2743200"/>
            <a:ext cx="239267" cy="3703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4807965" y="2713482"/>
            <a:ext cx="18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534661" y="111404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1"/>
                </a:lnTo>
                <a:lnTo>
                  <a:pt x="182752" y="57911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68275" y="57911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1"/>
                </a:lnTo>
                <a:lnTo>
                  <a:pt x="226187" y="57911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42282" y="2923032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71143" y="703326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3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6"/>
                </a:moveTo>
                <a:lnTo>
                  <a:pt x="1080617" y="31496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6"/>
                </a:lnTo>
                <a:close/>
              </a:path>
              <a:path w="1147445" h="854710">
                <a:moveTo>
                  <a:pt x="1080617" y="31496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6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6"/>
                </a:lnTo>
                <a:lnTo>
                  <a:pt x="1131394" y="31496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08202" y="1501139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0" y="66421"/>
                </a:lnTo>
                <a:lnTo>
                  <a:pt x="1046335" y="66421"/>
                </a:lnTo>
                <a:lnTo>
                  <a:pt x="1045336" y="94869"/>
                </a:lnTo>
                <a:lnTo>
                  <a:pt x="1107600" y="66421"/>
                </a:lnTo>
                <a:lnTo>
                  <a:pt x="1060830" y="66421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3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0" y="66421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6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04303" y="1540891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6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6"/>
                </a:moveTo>
                <a:lnTo>
                  <a:pt x="1065663" y="828937"/>
                </a:lnTo>
                <a:lnTo>
                  <a:pt x="1077048" y="837946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6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00988" y="154457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10"/>
                </a:lnTo>
                <a:lnTo>
                  <a:pt x="1137894" y="1820037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9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9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36154" y="703326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8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7"/>
                </a:lnTo>
                <a:lnTo>
                  <a:pt x="1047156" y="80864"/>
                </a:lnTo>
                <a:lnTo>
                  <a:pt x="1071486" y="96520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7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9748" y="156895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4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1"/>
                </a:moveTo>
                <a:lnTo>
                  <a:pt x="1023061" y="31241"/>
                </a:lnTo>
                <a:lnTo>
                  <a:pt x="1040206" y="54609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1"/>
                </a:lnTo>
                <a:close/>
              </a:path>
              <a:path w="1090295" h="808989">
                <a:moveTo>
                  <a:pt x="1023061" y="31241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09"/>
                </a:lnTo>
                <a:lnTo>
                  <a:pt x="1023061" y="31241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1"/>
                </a:lnTo>
                <a:lnTo>
                  <a:pt x="1073944" y="31241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8427" y="235546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8"/>
                </a:lnTo>
                <a:lnTo>
                  <a:pt x="1025652" y="982598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8"/>
                </a:lnTo>
                <a:lnTo>
                  <a:pt x="1045464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4" y="961516"/>
                </a:lnTo>
                <a:lnTo>
                  <a:pt x="1025652" y="982598"/>
                </a:lnTo>
                <a:lnTo>
                  <a:pt x="1073999" y="982598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47406" y="235153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6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7"/>
                </a:lnTo>
                <a:lnTo>
                  <a:pt x="993540" y="93217"/>
                </a:lnTo>
                <a:lnTo>
                  <a:pt x="991781" y="121157"/>
                </a:lnTo>
                <a:lnTo>
                  <a:pt x="1057787" y="93217"/>
                </a:lnTo>
                <a:lnTo>
                  <a:pt x="1008037" y="93217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6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7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5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9925" y="678687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2"/>
                </a:lnTo>
                <a:lnTo>
                  <a:pt x="511683" y="450850"/>
                </a:lnTo>
                <a:lnTo>
                  <a:pt x="496649" y="414020"/>
                </a:lnTo>
                <a:lnTo>
                  <a:pt x="447675" y="414020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20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4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20"/>
                </a:lnTo>
                <a:lnTo>
                  <a:pt x="496649" y="414020"/>
                </a:lnTo>
                <a:lnTo>
                  <a:pt x="474979" y="360934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4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76523" y="113004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4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4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95827" y="2454529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19450" y="2955798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5" y="34416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5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6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1"/>
                </a:lnTo>
                <a:lnTo>
                  <a:pt x="433929" y="43525"/>
                </a:lnTo>
                <a:lnTo>
                  <a:pt x="445135" y="34416"/>
                </a:lnTo>
                <a:lnTo>
                  <a:pt x="494985" y="34416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743200" y="388620"/>
            <a:ext cx="607060" cy="3179445"/>
          </a:xfrm>
          <a:custGeom>
            <a:avLst/>
            <a:gdLst/>
            <a:ahLst/>
            <a:cxnLst/>
            <a:rect l="l" t="t" r="r" b="b"/>
            <a:pathLst>
              <a:path w="607060" h="3179445">
                <a:moveTo>
                  <a:pt x="0" y="3179064"/>
                </a:moveTo>
                <a:lnTo>
                  <a:pt x="606551" y="3179064"/>
                </a:lnTo>
                <a:lnTo>
                  <a:pt x="606551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707891" y="775716"/>
            <a:ext cx="1469390" cy="2415540"/>
          </a:xfrm>
          <a:custGeom>
            <a:avLst/>
            <a:gdLst/>
            <a:ahLst/>
            <a:cxnLst/>
            <a:rect l="l" t="t" r="r" b="b"/>
            <a:pathLst>
              <a:path w="1469389" h="2415540">
                <a:moveTo>
                  <a:pt x="0" y="2415540"/>
                </a:moveTo>
                <a:lnTo>
                  <a:pt x="1469136" y="2415540"/>
                </a:lnTo>
                <a:lnTo>
                  <a:pt x="1469136" y="0"/>
                </a:lnTo>
                <a:lnTo>
                  <a:pt x="0" y="0"/>
                </a:lnTo>
                <a:lnTo>
                  <a:pt x="0" y="241554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303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40" dirty="0"/>
              <a:t>神经网络的变体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1946" y="2171827"/>
            <a:ext cx="5233670" cy="144590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15" dirty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3252" y="4226052"/>
            <a:ext cx="7397750" cy="800859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1115" marR="852805">
              <a:lnSpc>
                <a:spcPts val="5280"/>
              </a:lnSpc>
              <a:spcBef>
                <a:spcPts val="944"/>
              </a:spcBef>
            </a:pPr>
            <a:r>
              <a:rPr lang="zh-CN" altLang="en-US" sz="4800" spc="-25" dirty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9732" y="5062728"/>
            <a:ext cx="4690872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6767" y="5000244"/>
            <a:ext cx="487375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9167" y="5102352"/>
            <a:ext cx="4572000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49167" y="5113096"/>
            <a:ext cx="4572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具有记忆的神经网络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4383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cs typeface="Calibri"/>
              </a:rPr>
              <a:t>插槽填充</a:t>
            </a:r>
            <a:endParaRPr lang="en-US" altLang="zh-CN" sz="2800" spc="-5" dirty="0"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336" y="3240023"/>
            <a:ext cx="496824" cy="763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2251" y="2320542"/>
            <a:ext cx="5945505" cy="1153798"/>
          </a:xfrm>
          <a:custGeom>
            <a:avLst/>
            <a:gdLst/>
            <a:ahLst/>
            <a:cxnLst/>
            <a:rect l="l" t="t" r="r" b="b"/>
            <a:pathLst>
              <a:path w="5945505" h="794385">
                <a:moveTo>
                  <a:pt x="51943" y="85344"/>
                </a:moveTo>
                <a:lnTo>
                  <a:pt x="58652" y="52131"/>
                </a:lnTo>
                <a:lnTo>
                  <a:pt x="76946" y="25003"/>
                </a:lnTo>
                <a:lnTo>
                  <a:pt x="104074" y="6709"/>
                </a:lnTo>
                <a:lnTo>
                  <a:pt x="137287" y="0"/>
                </a:lnTo>
                <a:lnTo>
                  <a:pt x="1034161" y="0"/>
                </a:lnTo>
                <a:lnTo>
                  <a:pt x="2507488" y="0"/>
                </a:lnTo>
                <a:lnTo>
                  <a:pt x="5859907" y="0"/>
                </a:lnTo>
                <a:lnTo>
                  <a:pt x="5893119" y="6709"/>
                </a:lnTo>
                <a:lnTo>
                  <a:pt x="5920247" y="25003"/>
                </a:lnTo>
                <a:lnTo>
                  <a:pt x="5938541" y="52131"/>
                </a:lnTo>
                <a:lnTo>
                  <a:pt x="5945251" y="85344"/>
                </a:lnTo>
                <a:lnTo>
                  <a:pt x="5945251" y="298704"/>
                </a:lnTo>
                <a:lnTo>
                  <a:pt x="5945251" y="426720"/>
                </a:lnTo>
                <a:lnTo>
                  <a:pt x="5938541" y="459932"/>
                </a:lnTo>
                <a:lnTo>
                  <a:pt x="5920247" y="487060"/>
                </a:lnTo>
                <a:lnTo>
                  <a:pt x="5893119" y="505354"/>
                </a:lnTo>
                <a:lnTo>
                  <a:pt x="5859907" y="512063"/>
                </a:lnTo>
                <a:lnTo>
                  <a:pt x="2507488" y="512063"/>
                </a:lnTo>
                <a:lnTo>
                  <a:pt x="0" y="793876"/>
                </a:lnTo>
                <a:lnTo>
                  <a:pt x="1034161" y="512063"/>
                </a:lnTo>
                <a:lnTo>
                  <a:pt x="137287" y="512063"/>
                </a:lnTo>
                <a:lnTo>
                  <a:pt x="104074" y="505354"/>
                </a:lnTo>
                <a:lnTo>
                  <a:pt x="76946" y="487060"/>
                </a:lnTo>
                <a:lnTo>
                  <a:pt x="58652" y="459932"/>
                </a:lnTo>
                <a:lnTo>
                  <a:pt x="51943" y="426720"/>
                </a:lnTo>
                <a:lnTo>
                  <a:pt x="51943" y="298704"/>
                </a:lnTo>
                <a:lnTo>
                  <a:pt x="51943" y="85344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40885" y="3962400"/>
            <a:ext cx="2667000" cy="6361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800"/>
              </a:spcBef>
            </a:pPr>
            <a:r>
              <a:rPr lang="zh-CN" altLang="en-US" sz="2400" spc="-15" dirty="0">
                <a:solidFill>
                  <a:srgbClr val="FFFFFF"/>
                </a:solidFill>
                <a:latin typeface="Calibri"/>
                <a:cs typeface="Calibri"/>
              </a:rPr>
              <a:t>       订票系统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6178" y="5192674"/>
            <a:ext cx="1842135" cy="107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目的地</a:t>
            </a:r>
            <a:r>
              <a:rPr sz="2400" spc="-5" dirty="0">
                <a:latin typeface="Calibri"/>
                <a:cs typeface="Calibri"/>
              </a:rPr>
              <a:t>: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 </a:t>
            </a:r>
            <a:r>
              <a:rPr lang="zh-CN" altLang="en-US" sz="2400" dirty="0">
                <a:latin typeface="Calibri"/>
                <a:cs typeface="Calibri"/>
              </a:rPr>
              <a:t>到达时间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6716" y="5192674"/>
            <a:ext cx="1778000" cy="101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41900"/>
              </a:lnSpc>
              <a:spcBef>
                <a:spcPts val="100"/>
              </a:spcBef>
            </a:pPr>
            <a:r>
              <a:rPr lang="en-US" altLang="zh-CN" sz="2400" spc="-35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sz="2400" spc="-35" dirty="0">
                <a:latin typeface="Calibri"/>
                <a:cs typeface="Calibri"/>
              </a:rPr>
              <a:t>  </a:t>
            </a:r>
            <a:endParaRPr lang="en-US" sz="2400" spc="-35" dirty="0">
              <a:latin typeface="Calibri"/>
              <a:cs typeface="Calibri"/>
            </a:endParaRPr>
          </a:p>
          <a:p>
            <a:pPr marL="24130" marR="5080" indent="-12065">
              <a:lnSpc>
                <a:spcPct val="1419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December 4th</a:t>
            </a:r>
            <a:endParaRPr sz="2400" baseline="24305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900" y="5562600"/>
            <a:ext cx="8181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槽位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9033" y="5235702"/>
            <a:ext cx="439420" cy="1115695"/>
          </a:xfrm>
          <a:custGeom>
            <a:avLst/>
            <a:gdLst/>
            <a:ahLst/>
            <a:cxnLst/>
            <a:rect l="l" t="t" r="r" b="b"/>
            <a:pathLst>
              <a:path w="439420" h="1115695">
                <a:moveTo>
                  <a:pt x="438912" y="1115568"/>
                </a:moveTo>
                <a:lnTo>
                  <a:pt x="380587" y="1109976"/>
                </a:lnTo>
                <a:lnTo>
                  <a:pt x="328168" y="1094197"/>
                </a:lnTo>
                <a:lnTo>
                  <a:pt x="283749" y="1069721"/>
                </a:lnTo>
                <a:lnTo>
                  <a:pt x="249427" y="1038039"/>
                </a:lnTo>
                <a:lnTo>
                  <a:pt x="227298" y="1000644"/>
                </a:lnTo>
                <a:lnTo>
                  <a:pt x="219456" y="959027"/>
                </a:lnTo>
                <a:lnTo>
                  <a:pt x="219456" y="714324"/>
                </a:lnTo>
                <a:lnTo>
                  <a:pt x="211613" y="672707"/>
                </a:lnTo>
                <a:lnTo>
                  <a:pt x="189483" y="635312"/>
                </a:lnTo>
                <a:lnTo>
                  <a:pt x="155162" y="603631"/>
                </a:lnTo>
                <a:lnTo>
                  <a:pt x="110743" y="579154"/>
                </a:lnTo>
                <a:lnTo>
                  <a:pt x="58324" y="563375"/>
                </a:lnTo>
                <a:lnTo>
                  <a:pt x="0" y="557784"/>
                </a:lnTo>
                <a:lnTo>
                  <a:pt x="58324" y="552192"/>
                </a:lnTo>
                <a:lnTo>
                  <a:pt x="110743" y="536413"/>
                </a:lnTo>
                <a:lnTo>
                  <a:pt x="155162" y="511937"/>
                </a:lnTo>
                <a:lnTo>
                  <a:pt x="189483" y="480255"/>
                </a:lnTo>
                <a:lnTo>
                  <a:pt x="211613" y="442860"/>
                </a:lnTo>
                <a:lnTo>
                  <a:pt x="219456" y="401243"/>
                </a:lnTo>
                <a:lnTo>
                  <a:pt x="219456" y="156591"/>
                </a:lnTo>
                <a:lnTo>
                  <a:pt x="227298" y="114961"/>
                </a:lnTo>
                <a:lnTo>
                  <a:pt x="249428" y="77554"/>
                </a:lnTo>
                <a:lnTo>
                  <a:pt x="283749" y="45862"/>
                </a:lnTo>
                <a:lnTo>
                  <a:pt x="328168" y="21378"/>
                </a:lnTo>
                <a:lnTo>
                  <a:pt x="380587" y="5593"/>
                </a:lnTo>
                <a:lnTo>
                  <a:pt x="438912" y="0"/>
                </a:lnTo>
              </a:path>
            </a:pathLst>
          </a:custGeom>
          <a:ln w="28956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57D2A7-117F-4BAA-8819-A8B3DD70C8A8}"/>
              </a:ext>
            </a:extLst>
          </p:cNvPr>
          <p:cNvSpPr txBox="1"/>
          <p:nvPr/>
        </p:nvSpPr>
        <p:spPr>
          <a:xfrm>
            <a:off x="2362200" y="2438400"/>
            <a:ext cx="594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/>
                <a:cs typeface="Calibri"/>
              </a:rPr>
              <a:t>I would like to arrive </a:t>
            </a:r>
            <a:r>
              <a:rPr lang="en-US" altLang="zh-CN" sz="240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lang="en-US" altLang="zh-CN" sz="2400" dirty="0">
                <a:latin typeface="Calibri"/>
                <a:cs typeface="Calibri"/>
              </a:rPr>
              <a:t> on </a:t>
            </a:r>
            <a:r>
              <a:rPr lang="en-US" altLang="zh-CN" sz="2400" dirty="0">
                <a:solidFill>
                  <a:srgbClr val="FF0000"/>
                </a:solidFill>
                <a:latin typeface="Calibri"/>
                <a:cs typeface="Calibri"/>
              </a:rPr>
              <a:t>December 4th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1230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spc="-5" dirty="0"/>
              <a:t> </a:t>
            </a:r>
            <a:r>
              <a:rPr lang="zh-CN" altLang="en-US" spc="-35" dirty="0"/>
              <a:t>用于图像识别</a:t>
            </a:r>
            <a:r>
              <a:rPr spc="-10" dirty="0"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7383780" y="2679192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0023" y="5204282"/>
            <a:ext cx="48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0867" y="26822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8244" y="27096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823" y="342747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823" y="34274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2920" y="2857500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2920" y="2857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18403" y="2692907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8403" y="26929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1452" y="3471671"/>
            <a:ext cx="573024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21452" y="34716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09259" y="4700015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9259" y="47000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4233" y="412648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5967" y="482498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5967" y="48249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59833" y="4114546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542" y="1793189"/>
            <a:ext cx="6840855" cy="163826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当处理图像时，全连接网络的第一层将会非常大</a:t>
            </a:r>
            <a:r>
              <a:rPr sz="2800" spc="-5" dirty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R="145415" algn="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2957" y="4687646"/>
            <a:ext cx="516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3714" y="29428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3714" y="37338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4570" y="49560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5840" y="29817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4315" y="29728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1521" y="29772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4061" y="37538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2378" y="29817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73521" y="37604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59121" y="2945638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48200" y="30190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44644" y="30237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6521" y="2981705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48200" y="3587750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9436" y="3593591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6978" y="2981705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8121" y="3760470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8915" y="4947030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5938" y="3692652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95666" y="4939284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61554" y="2913888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34071" y="268376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34071" y="26837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37119" y="3444240"/>
            <a:ext cx="573024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37119" y="344424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43216" y="4690871"/>
            <a:ext cx="574548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43216" y="46908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562215" y="3426078"/>
            <a:ext cx="330200" cy="103949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Softmax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6696" y="2740151"/>
            <a:ext cx="2340864" cy="24917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9999" y="3829557"/>
            <a:ext cx="48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316728"/>
            <a:ext cx="164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2400" spc="-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66715" y="5302707"/>
            <a:ext cx="641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1000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34255" y="3892296"/>
            <a:ext cx="1595627" cy="640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70832" y="3829811"/>
            <a:ext cx="1450848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93691" y="3931920"/>
            <a:ext cx="1476756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3691" y="3942410"/>
            <a:ext cx="1477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3 x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2775" spc="-7" baseline="255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775" baseline="25525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72183" y="5775959"/>
            <a:ext cx="6472427" cy="9494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44752" y="5730239"/>
            <a:ext cx="6594348" cy="1124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31619" y="5815584"/>
            <a:ext cx="6353556" cy="8321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531619" y="5830620"/>
            <a:ext cx="63538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153670" indent="-1079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可以通过考虑图像识别的性质来简化全连接网络吗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13237" y="1549699"/>
            <a:ext cx="27178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55" dirty="0">
                <a:latin typeface="Times New Roman"/>
                <a:cs typeface="Times New Roman"/>
              </a:rPr>
              <a:t>y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965" y="1552747"/>
            <a:ext cx="25146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05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45875" y="5695594"/>
            <a:ext cx="124446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zh-CN" sz="2800" spc="-45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12977" y="1798701"/>
            <a:ext cx="4048760" cy="2115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通过前馈神经网络解决插槽填充问题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zh-CN" altLang="en-US" sz="2400" dirty="0">
                <a:latin typeface="Calibri"/>
                <a:cs typeface="Calibri"/>
              </a:rPr>
              <a:t>输入</a:t>
            </a:r>
            <a:r>
              <a:rPr sz="2400" dirty="0">
                <a:latin typeface="Calibri"/>
                <a:cs typeface="Calibri"/>
              </a:rPr>
              <a:t>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</a:t>
            </a:r>
            <a:r>
              <a:rPr lang="zh-CN" altLang="en-US" sz="2400" spc="-10" dirty="0">
                <a:latin typeface="Calibri"/>
                <a:cs typeface="Calibri"/>
              </a:rPr>
              <a:t>每个单词都被表示成一个向量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6499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4461" y="2747010"/>
            <a:ext cx="586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>
                <a:latin typeface="Calibri"/>
                <a:cs typeface="Calibri"/>
              </a:rPr>
              <a:t>词典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 </a:t>
            </a:r>
            <a:r>
              <a:rPr sz="2800" spc="-10" dirty="0">
                <a:latin typeface="Calibri"/>
                <a:cs typeface="Calibri"/>
              </a:rPr>
              <a:t>{apple, </a:t>
            </a:r>
            <a:r>
              <a:rPr sz="2800" dirty="0">
                <a:latin typeface="Calibri"/>
                <a:cs typeface="Calibri"/>
              </a:rPr>
              <a:t>bag, </a:t>
            </a:r>
            <a:r>
              <a:rPr sz="2800" spc="-15" dirty="0">
                <a:latin typeface="Calibri"/>
                <a:cs typeface="Calibri"/>
              </a:rPr>
              <a:t>cat, </a:t>
            </a:r>
            <a:r>
              <a:rPr sz="2800" dirty="0">
                <a:latin typeface="Calibri"/>
                <a:cs typeface="Calibri"/>
              </a:rPr>
              <a:t>dog,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elephant}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59" y="3295269"/>
            <a:ext cx="3338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5935" algn="l"/>
                <a:tab pos="2188845" algn="l"/>
                <a:tab pos="2612390" algn="l"/>
                <a:tab pos="3035935" algn="l"/>
              </a:tabLst>
            </a:pPr>
            <a:r>
              <a:rPr sz="2800" spc="-10" dirty="0"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0]</a:t>
            </a:r>
            <a:endParaRPr sz="28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12410" y="3847363"/>
          <a:ext cx="4019547" cy="1931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680085">
                        <a:lnSpc>
                          <a:spcPts val="2660"/>
                        </a:lnSpc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bag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L="744220">
                        <a:lnSpc>
                          <a:spcPct val="100000"/>
                        </a:lnSpc>
                      </a:pPr>
                      <a:r>
                        <a:rPr sz="2800" spc="-15" dirty="0">
                          <a:latin typeface="Calibri"/>
                          <a:cs typeface="Calibri"/>
                        </a:rPr>
                        <a:t>cat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dog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4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0]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ele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28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t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= [</a:t>
                      </a:r>
                      <a:r>
                        <a:rPr sz="2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1]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80771" y="3284626"/>
            <a:ext cx="4150995" cy="2469907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向量是词典大小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lang="zh-CN" altLang="en-US" sz="2800" spc="-20" dirty="0">
                <a:cs typeface="Calibri"/>
              </a:rPr>
              <a:t>每个维度对应于词典中的一个单词</a:t>
            </a:r>
            <a:endParaRPr lang="en-US" altLang="zh-CN" sz="2800" spc="-20" dirty="0"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lang="zh-CN" altLang="en-US" sz="2800" spc="-10" dirty="0">
                <a:cs typeface="Calibri"/>
              </a:rPr>
              <a:t>这个词的维数是</a:t>
            </a:r>
            <a:r>
              <a:rPr lang="en-US" altLang="zh-CN" sz="2800" spc="-10" dirty="0">
                <a:cs typeface="Calibri"/>
              </a:rPr>
              <a:t>1</a:t>
            </a:r>
            <a:r>
              <a:rPr lang="zh-CN" altLang="en-US" sz="2800" spc="-10" dirty="0">
                <a:cs typeface="Calibri"/>
              </a:rPr>
              <a:t>，其他的是</a:t>
            </a:r>
            <a:r>
              <a:rPr lang="en-US" altLang="zh-CN" sz="2800" spc="-10" dirty="0">
                <a:cs typeface="Calibri"/>
              </a:rPr>
              <a:t>0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85" y="2731388"/>
            <a:ext cx="2379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1-of-N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Encoding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085" y="2110562"/>
            <a:ext cx="5939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如何将每个单词表示成一个词向量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462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Beyond </a:t>
            </a:r>
            <a:r>
              <a:rPr dirty="0"/>
              <a:t>1-of-N</a:t>
            </a:r>
            <a:r>
              <a:rPr spc="-60" dirty="0"/>
              <a:t> </a:t>
            </a:r>
            <a:r>
              <a:rPr spc="-1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2083" y="5310632"/>
            <a:ext cx="1708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 =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“</a:t>
            </a:r>
            <a:r>
              <a:rPr sz="2800" u="heavy" spc="-20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app</a:t>
            </a:r>
            <a:r>
              <a:rPr sz="2800" spc="-20" dirty="0">
                <a:latin typeface="Calibri"/>
                <a:cs typeface="Calibri"/>
              </a:rPr>
              <a:t>le”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264" y="2426207"/>
            <a:ext cx="531876" cy="3371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1700" y="2491739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1135" y="2531364"/>
            <a:ext cx="316991" cy="316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95415" y="2878835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4852" y="2918460"/>
            <a:ext cx="316992" cy="316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1700" y="3535679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41135" y="3575303"/>
            <a:ext cx="316991" cy="316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2829" y="2407793"/>
            <a:ext cx="673735" cy="8750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libri"/>
                <a:cs typeface="Calibri"/>
              </a:rPr>
              <a:t>a-a-a</a:t>
            </a:r>
            <a:endParaRPr sz="2400" dirty="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465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70830" y="4881117"/>
            <a:ext cx="60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p-p-</a:t>
            </a:r>
            <a:r>
              <a:rPr sz="240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5456" y="3903726"/>
            <a:ext cx="1823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26 X 26 X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26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5776" y="331635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3997" y="394995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1973" y="3491610"/>
            <a:ext cx="67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-p-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5996" y="539813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91278" y="4207509"/>
            <a:ext cx="59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p-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0950" y="4662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380" y="3288538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1427" y="397230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82029" y="533196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5222" y="4646421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1700" y="4221479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1135" y="4261103"/>
            <a:ext cx="316991" cy="31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840" y="4899659"/>
            <a:ext cx="437388" cy="434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8276" y="4939284"/>
            <a:ext cx="318515" cy="316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22264" y="2426207"/>
            <a:ext cx="532130" cy="33712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  <a:spcBef>
                <a:spcPts val="409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13995">
              <a:lnSpc>
                <a:spcPct val="100000"/>
              </a:lnSpc>
              <a:spcBef>
                <a:spcPts val="2105"/>
              </a:spcBef>
            </a:pP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211454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1206" y="2445257"/>
            <a:ext cx="315595" cy="3377565"/>
          </a:xfrm>
          <a:custGeom>
            <a:avLst/>
            <a:gdLst/>
            <a:ahLst/>
            <a:cxnLst/>
            <a:rect l="l" t="t" r="r" b="b"/>
            <a:pathLst>
              <a:path w="315595" h="3377565">
                <a:moveTo>
                  <a:pt x="0" y="3377183"/>
                </a:moveTo>
                <a:lnTo>
                  <a:pt x="55041" y="3356486"/>
                </a:lnTo>
                <a:lnTo>
                  <a:pt x="101629" y="3299375"/>
                </a:lnTo>
                <a:lnTo>
                  <a:pt x="120639" y="3259501"/>
                </a:lnTo>
                <a:lnTo>
                  <a:pt x="136200" y="3213327"/>
                </a:lnTo>
                <a:lnTo>
                  <a:pt x="147866" y="3161787"/>
                </a:lnTo>
                <a:lnTo>
                  <a:pt x="155192" y="3105816"/>
                </a:lnTo>
                <a:lnTo>
                  <a:pt x="157734" y="3046348"/>
                </a:lnTo>
                <a:lnTo>
                  <a:pt x="157734" y="2019427"/>
                </a:lnTo>
                <a:lnTo>
                  <a:pt x="160275" y="1959949"/>
                </a:lnTo>
                <a:lnTo>
                  <a:pt x="167601" y="1903972"/>
                </a:lnTo>
                <a:lnTo>
                  <a:pt x="179267" y="1852431"/>
                </a:lnTo>
                <a:lnTo>
                  <a:pt x="194828" y="1806258"/>
                </a:lnTo>
                <a:lnTo>
                  <a:pt x="213838" y="1766387"/>
                </a:lnTo>
                <a:lnTo>
                  <a:pt x="235853" y="1733752"/>
                </a:lnTo>
                <a:lnTo>
                  <a:pt x="287113" y="1693920"/>
                </a:lnTo>
                <a:lnTo>
                  <a:pt x="315468" y="1688591"/>
                </a:lnTo>
                <a:lnTo>
                  <a:pt x="287113" y="1683263"/>
                </a:lnTo>
                <a:lnTo>
                  <a:pt x="235853" y="1643431"/>
                </a:lnTo>
                <a:lnTo>
                  <a:pt x="213838" y="1610796"/>
                </a:lnTo>
                <a:lnTo>
                  <a:pt x="194828" y="1570925"/>
                </a:lnTo>
                <a:lnTo>
                  <a:pt x="179267" y="1524752"/>
                </a:lnTo>
                <a:lnTo>
                  <a:pt x="167601" y="1473211"/>
                </a:lnTo>
                <a:lnTo>
                  <a:pt x="160275" y="1417234"/>
                </a:lnTo>
                <a:lnTo>
                  <a:pt x="157734" y="1357756"/>
                </a:lnTo>
                <a:lnTo>
                  <a:pt x="157734" y="330834"/>
                </a:lnTo>
                <a:lnTo>
                  <a:pt x="155192" y="271357"/>
                </a:lnTo>
                <a:lnTo>
                  <a:pt x="147866" y="215380"/>
                </a:lnTo>
                <a:lnTo>
                  <a:pt x="136200" y="163839"/>
                </a:lnTo>
                <a:lnTo>
                  <a:pt x="120639" y="117666"/>
                </a:lnTo>
                <a:lnTo>
                  <a:pt x="101629" y="77795"/>
                </a:lnTo>
                <a:lnTo>
                  <a:pt x="79614" y="45160"/>
                </a:lnTo>
                <a:lnTo>
                  <a:pt x="28354" y="5328"/>
                </a:lnTo>
                <a:lnTo>
                  <a:pt x="0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0689" y="1701241"/>
            <a:ext cx="6850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84725" algn="l"/>
              </a:tabLst>
            </a:pPr>
            <a:r>
              <a:rPr sz="4200" u="sng" spc="-1057" baseline="198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200" b="1" i="1" u="sng" spc="-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Dimension</a:t>
            </a:r>
            <a:r>
              <a:rPr sz="4200" b="1" i="1" u="sng" spc="15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-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4200" b="1" i="1" u="sng" spc="22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4200" b="1" i="1" u="sng" spc="0" baseline="198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“Other”</a:t>
            </a:r>
            <a:r>
              <a:rPr sz="4200" b="1" i="1" spc="0" baseline="1984" dirty="0">
                <a:latin typeface="Calibri"/>
                <a:cs typeface="Calibri"/>
              </a:rPr>
              <a:t>	</a:t>
            </a:r>
            <a:r>
              <a:rPr sz="28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r>
              <a:rPr sz="28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hashing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12263" y="6064707"/>
            <a:ext cx="16560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“Sauron”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79320" y="2474976"/>
            <a:ext cx="454151" cy="31074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79320" y="2474976"/>
            <a:ext cx="454659" cy="3107690"/>
          </a:xfrm>
          <a:custGeom>
            <a:avLst/>
            <a:gdLst/>
            <a:ahLst/>
            <a:cxnLst/>
            <a:rect l="l" t="t" r="r" b="b"/>
            <a:pathLst>
              <a:path w="454660" h="3107690">
                <a:moveTo>
                  <a:pt x="0" y="3107436"/>
                </a:moveTo>
                <a:lnTo>
                  <a:pt x="454151" y="3107436"/>
                </a:lnTo>
                <a:lnTo>
                  <a:pt x="454151" y="0"/>
                </a:lnTo>
                <a:lnTo>
                  <a:pt x="0" y="0"/>
                </a:lnTo>
                <a:lnTo>
                  <a:pt x="0" y="31074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88464" y="2537460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47900" y="2577083"/>
            <a:ext cx="316992" cy="316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88464" y="2988564"/>
            <a:ext cx="435863" cy="4358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47900" y="3028188"/>
            <a:ext cx="316992" cy="3185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95067" y="4868926"/>
            <a:ext cx="381000" cy="2787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88464" y="3433571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47900" y="3473196"/>
            <a:ext cx="316992" cy="316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8464" y="3890771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7900" y="3930396"/>
            <a:ext cx="31699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6083" y="4349496"/>
            <a:ext cx="435863" cy="434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55520" y="4389120"/>
            <a:ext cx="316992" cy="316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88464" y="5163311"/>
            <a:ext cx="435863" cy="434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47900" y="5202935"/>
            <a:ext cx="316992" cy="3169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13866" y="2433320"/>
            <a:ext cx="1127125" cy="2277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/>
                <a:cs typeface="Calibri"/>
              </a:rPr>
              <a:t>apple</a:t>
            </a:r>
          </a:p>
          <a:p>
            <a:pPr marL="624840">
              <a:lnSpc>
                <a:spcPct val="100000"/>
              </a:lnSpc>
              <a:spcBef>
                <a:spcPts val="430"/>
              </a:spcBef>
            </a:pPr>
            <a:r>
              <a:rPr sz="2400" spc="-5" dirty="0">
                <a:latin typeface="Calibri"/>
                <a:cs typeface="Calibri"/>
              </a:rPr>
              <a:t>bag</a:t>
            </a:r>
            <a:endParaRPr sz="2400" dirty="0">
              <a:latin typeface="Calibri"/>
              <a:cs typeface="Calibri"/>
            </a:endParaRPr>
          </a:p>
          <a:p>
            <a:pPr marL="645160" marR="8890" indent="78740" algn="ctr">
              <a:lnSpc>
                <a:spcPct val="125299"/>
              </a:lnSpc>
              <a:spcBef>
                <a:spcPts val="85"/>
              </a:spcBef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5" dirty="0">
                <a:latin typeface="Calibri"/>
                <a:cs typeface="Calibri"/>
              </a:rPr>
              <a:t>dog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spc="-5" dirty="0">
                <a:latin typeface="Calibri"/>
                <a:cs typeface="Calibri"/>
              </a:rPr>
              <a:t>elephant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491" y="5154625"/>
            <a:ext cx="965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“</a:t>
            </a: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0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”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761869" y="2448440"/>
            <a:ext cx="188595" cy="22586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  <a:p>
            <a:pPr marL="20955">
              <a:lnSpc>
                <a:spcPct val="100000"/>
              </a:lnSpc>
              <a:spcBef>
                <a:spcPts val="790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28086" y="5157673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0700" y="6099759"/>
            <a:ext cx="1767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 =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“Gandalf”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01394" y="5340858"/>
            <a:ext cx="913130" cy="826135"/>
          </a:xfrm>
          <a:custGeom>
            <a:avLst/>
            <a:gdLst/>
            <a:ahLst/>
            <a:cxnLst/>
            <a:rect l="l" t="t" r="r" b="b"/>
            <a:pathLst>
              <a:path w="913130" h="826135">
                <a:moveTo>
                  <a:pt x="815154" y="62423"/>
                </a:moveTo>
                <a:lnTo>
                  <a:pt x="0" y="797572"/>
                </a:lnTo>
                <a:lnTo>
                  <a:pt x="25400" y="825868"/>
                </a:lnTo>
                <a:lnTo>
                  <a:pt x="840677" y="90745"/>
                </a:lnTo>
                <a:lnTo>
                  <a:pt x="815154" y="62423"/>
                </a:lnTo>
                <a:close/>
              </a:path>
              <a:path w="913130" h="826135">
                <a:moveTo>
                  <a:pt x="893299" y="49656"/>
                </a:moveTo>
                <a:lnTo>
                  <a:pt x="829310" y="49656"/>
                </a:lnTo>
                <a:lnTo>
                  <a:pt x="854837" y="77977"/>
                </a:lnTo>
                <a:lnTo>
                  <a:pt x="840677" y="90745"/>
                </a:lnTo>
                <a:lnTo>
                  <a:pt x="866139" y="118998"/>
                </a:lnTo>
                <a:lnTo>
                  <a:pt x="893299" y="49656"/>
                </a:lnTo>
                <a:close/>
              </a:path>
              <a:path w="913130" h="826135">
                <a:moveTo>
                  <a:pt x="829310" y="49656"/>
                </a:moveTo>
                <a:lnTo>
                  <a:pt x="815154" y="62423"/>
                </a:lnTo>
                <a:lnTo>
                  <a:pt x="840677" y="90745"/>
                </a:lnTo>
                <a:lnTo>
                  <a:pt x="854837" y="77977"/>
                </a:lnTo>
                <a:lnTo>
                  <a:pt x="829310" y="49656"/>
                </a:lnTo>
                <a:close/>
              </a:path>
              <a:path w="913130" h="826135">
                <a:moveTo>
                  <a:pt x="912749" y="0"/>
                </a:moveTo>
                <a:lnTo>
                  <a:pt x="789686" y="34162"/>
                </a:lnTo>
                <a:lnTo>
                  <a:pt x="815154" y="62423"/>
                </a:lnTo>
                <a:lnTo>
                  <a:pt x="829310" y="49656"/>
                </a:lnTo>
                <a:lnTo>
                  <a:pt x="893299" y="49656"/>
                </a:lnTo>
                <a:lnTo>
                  <a:pt x="91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29001" y="5362194"/>
            <a:ext cx="341630" cy="807085"/>
          </a:xfrm>
          <a:custGeom>
            <a:avLst/>
            <a:gdLst/>
            <a:ahLst/>
            <a:cxnLst/>
            <a:rect l="l" t="t" r="r" b="b"/>
            <a:pathLst>
              <a:path w="341630" h="807085">
                <a:moveTo>
                  <a:pt x="70941" y="99571"/>
                </a:moveTo>
                <a:lnTo>
                  <a:pt x="35502" y="113400"/>
                </a:lnTo>
                <a:lnTo>
                  <a:pt x="305943" y="807072"/>
                </a:lnTo>
                <a:lnTo>
                  <a:pt x="341375" y="793229"/>
                </a:lnTo>
                <a:lnTo>
                  <a:pt x="70941" y="99571"/>
                </a:lnTo>
                <a:close/>
              </a:path>
              <a:path w="341630" h="807085">
                <a:moveTo>
                  <a:pt x="11684" y="0"/>
                </a:moveTo>
                <a:lnTo>
                  <a:pt x="0" y="127253"/>
                </a:lnTo>
                <a:lnTo>
                  <a:pt x="35502" y="113400"/>
                </a:lnTo>
                <a:lnTo>
                  <a:pt x="28575" y="95630"/>
                </a:lnTo>
                <a:lnTo>
                  <a:pt x="64008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341630" h="807085">
                <a:moveTo>
                  <a:pt x="64008" y="81787"/>
                </a:moveTo>
                <a:lnTo>
                  <a:pt x="28575" y="95630"/>
                </a:lnTo>
                <a:lnTo>
                  <a:pt x="35502" y="113400"/>
                </a:lnTo>
                <a:lnTo>
                  <a:pt x="70941" y="99571"/>
                </a:lnTo>
                <a:lnTo>
                  <a:pt x="64008" y="81787"/>
                </a:lnTo>
                <a:close/>
              </a:path>
              <a:path w="341630" h="807085">
                <a:moveTo>
                  <a:pt x="102074" y="81787"/>
                </a:moveTo>
                <a:lnTo>
                  <a:pt x="64008" y="81787"/>
                </a:lnTo>
                <a:lnTo>
                  <a:pt x="70941" y="99571"/>
                </a:lnTo>
                <a:lnTo>
                  <a:pt x="106425" y="85724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93557" y="58559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244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143493" y="591540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49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177910" y="6426809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977" y="1798701"/>
            <a:ext cx="4048760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通过前馈神经网络解决插槽填充问题</a:t>
            </a:r>
            <a:r>
              <a:rPr lang="en-US" altLang="zh-CN" sz="2400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lang="zh-CN" altLang="en-US" sz="2400" dirty="0">
                <a:latin typeface="Calibri"/>
                <a:cs typeface="Calibri"/>
              </a:rPr>
              <a:t>输入</a:t>
            </a:r>
            <a:r>
              <a:rPr sz="2400" dirty="0">
                <a:latin typeface="Calibri"/>
                <a:cs typeface="Calibri"/>
              </a:rPr>
              <a:t>: 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word</a:t>
            </a:r>
            <a:endParaRPr sz="2400" dirty="0">
              <a:latin typeface="Calibri"/>
              <a:cs typeface="Calibri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/>
                <a:cs typeface="Calibri"/>
              </a:rPr>
              <a:t>(</a:t>
            </a:r>
            <a:r>
              <a:rPr lang="zh-CN" altLang="en-US" sz="2400" spc="-10" dirty="0">
                <a:cs typeface="Calibri"/>
              </a:rPr>
              <a:t>每个单词都被表示成一个向量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输出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lang="zh-CN" altLang="en-US" sz="2400" spc="-10" dirty="0">
                <a:cs typeface="Calibri"/>
              </a:rPr>
              <a:t>输入单词属于插槽的概率分布</a:t>
            </a:r>
            <a:endParaRPr lang="en-US" altLang="zh-CN" sz="2400" spc="-10" dirty="0">
              <a:cs typeface="Calibri"/>
            </a:endParaRPr>
          </a:p>
          <a:p>
            <a:pPr marL="554355" marR="29845" algn="just">
              <a:lnSpc>
                <a:spcPct val="100000"/>
              </a:lnSpc>
              <a:spcBef>
                <a:spcPts val="875"/>
              </a:spcBef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			</a:t>
            </a:r>
            <a:r>
              <a:rPr lang="en-US" sz="2800" spc="-22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75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示例应用程序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73742" y="5672119"/>
            <a:ext cx="23241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-150" dirty="0">
                <a:latin typeface="Times New Roman"/>
                <a:cs typeface="Times New Roman"/>
              </a:rPr>
              <a:t>x</a:t>
            </a:r>
            <a:r>
              <a:rPr sz="2250" spc="-15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92228" y="5702599"/>
            <a:ext cx="25400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550" i="1" spc="10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45000" y="5695594"/>
            <a:ext cx="104533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45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8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8234" y="1872233"/>
            <a:ext cx="928369" cy="3384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r>
              <a:rPr sz="2400" spc="-5" dirty="0">
                <a:latin typeface="Calibri"/>
                <a:cs typeface="Calibri"/>
              </a:rPr>
              <a:t>arrive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3388" y="1812112"/>
            <a:ext cx="3056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7595" algn="l"/>
                <a:tab pos="1739264" algn="l"/>
              </a:tabLst>
            </a:pPr>
            <a:r>
              <a:rPr lang="en-US" sz="2400" spc="-4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400" spc="-5" dirty="0">
                <a:latin typeface="Calibri"/>
                <a:cs typeface="Calibri"/>
              </a:rPr>
              <a:t>on	</a:t>
            </a: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ember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7903" y="1720672"/>
            <a:ext cx="3930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7" baseline="-1620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lang="en-US" sz="1600" spc="-5" baseline="-16203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endParaRPr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2751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54707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08148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343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630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61263" y="2762503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0492" y="2770123"/>
            <a:ext cx="707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32585" y="2734817"/>
            <a:ext cx="555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593084" y="2760040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674489" y="2767406"/>
            <a:ext cx="5937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320922" y="4067682"/>
            <a:ext cx="1331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ember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971610" y="3976242"/>
            <a:ext cx="390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44" baseline="-1620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lang="en-US" sz="1600" spc="-5" baseline="-16203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endParaRPr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856232" y="4482846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49"/>
                </a:moveTo>
                <a:lnTo>
                  <a:pt x="0" y="336549"/>
                </a:lnTo>
                <a:lnTo>
                  <a:pt x="57150" y="450849"/>
                </a:lnTo>
                <a:lnTo>
                  <a:pt x="104775" y="355599"/>
                </a:lnTo>
                <a:lnTo>
                  <a:pt x="38100" y="355599"/>
                </a:lnTo>
                <a:lnTo>
                  <a:pt x="38100" y="336549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599"/>
                </a:lnTo>
                <a:lnTo>
                  <a:pt x="76200" y="355599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49"/>
                </a:moveTo>
                <a:lnTo>
                  <a:pt x="76200" y="336549"/>
                </a:lnTo>
                <a:lnTo>
                  <a:pt x="76200" y="355599"/>
                </a:lnTo>
                <a:lnTo>
                  <a:pt x="104775" y="355599"/>
                </a:lnTo>
                <a:lnTo>
                  <a:pt x="114300" y="336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8489" y="4930902"/>
            <a:ext cx="231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place of</a:t>
            </a:r>
            <a:r>
              <a:rPr sz="2400" spc="-5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B0F0"/>
                </a:solidFill>
                <a:latin typeface="Calibri"/>
                <a:cs typeface="Calibri"/>
              </a:rPr>
              <a:t>departure</a:t>
            </a:r>
            <a:endParaRPr sz="24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3359" y="5536691"/>
            <a:ext cx="3195828" cy="10713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9288" y="5475730"/>
            <a:ext cx="2889504" cy="1292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2795" y="5576315"/>
            <a:ext cx="3076956" cy="954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72795" y="5588000"/>
            <a:ext cx="30772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145" marR="391160" indent="1651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神经网络需“记忆”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1034" y="1190066"/>
            <a:ext cx="556260" cy="77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/>
                <a:cs typeface="Times New Roman"/>
              </a:rPr>
              <a:t>y</a:t>
            </a:r>
            <a:r>
              <a:rPr sz="2250" spc="-82" baseline="-24074" dirty="0">
                <a:latin typeface="Times New Roman"/>
                <a:cs typeface="Times New Roman"/>
              </a:rPr>
              <a:t>1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90613" y="844041"/>
            <a:ext cx="1266825" cy="1122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of  dep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artu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/>
                <a:cs typeface="Times New Roman"/>
              </a:rPr>
              <a:t>y</a:t>
            </a:r>
            <a:r>
              <a:rPr sz="2250" spc="37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82879" y="3264408"/>
            <a:ext cx="1874520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6971" y="3201923"/>
            <a:ext cx="1924812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2315" y="3304032"/>
            <a:ext cx="1755648" cy="5227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42315" y="3315080"/>
            <a:ext cx="2763520" cy="114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Problem?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1363980" algn="l"/>
                <a:tab pos="2429510" algn="l"/>
              </a:tabLst>
            </a:pPr>
            <a:r>
              <a:rPr sz="2400" dirty="0">
                <a:latin typeface="Calibri"/>
                <a:cs typeface="Calibri"/>
              </a:rPr>
              <a:t>le</a:t>
            </a:r>
            <a:r>
              <a:rPr sz="2400" spc="-30" dirty="0">
                <a:latin typeface="Calibri"/>
                <a:cs typeface="Calibri"/>
              </a:rPr>
              <a:t>av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lang="en-US" sz="2400" spc="-20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	</a:t>
            </a:r>
            <a:r>
              <a:rPr sz="2400" spc="-5" dirty="0">
                <a:latin typeface="Calibri"/>
                <a:cs typeface="Calibri"/>
              </a:rPr>
              <a:t>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0" y="1765554"/>
            <a:ext cx="5449570" cy="512445"/>
          </a:xfrm>
          <a:custGeom>
            <a:avLst/>
            <a:gdLst/>
            <a:ahLst/>
            <a:cxnLst/>
            <a:rect l="l" t="t" r="r" b="b"/>
            <a:pathLst>
              <a:path w="5449570" h="512444">
                <a:moveTo>
                  <a:pt x="243078" y="85344"/>
                </a:moveTo>
                <a:lnTo>
                  <a:pt x="249785" y="52131"/>
                </a:lnTo>
                <a:lnTo>
                  <a:pt x="268076" y="25003"/>
                </a:lnTo>
                <a:lnTo>
                  <a:pt x="295204" y="6709"/>
                </a:lnTo>
                <a:lnTo>
                  <a:pt x="328422" y="0"/>
                </a:lnTo>
                <a:lnTo>
                  <a:pt x="1110742" y="0"/>
                </a:lnTo>
                <a:lnTo>
                  <a:pt x="2412238" y="0"/>
                </a:lnTo>
                <a:lnTo>
                  <a:pt x="5363718" y="0"/>
                </a:lnTo>
                <a:lnTo>
                  <a:pt x="5396930" y="6709"/>
                </a:lnTo>
                <a:lnTo>
                  <a:pt x="5424058" y="25003"/>
                </a:lnTo>
                <a:lnTo>
                  <a:pt x="5442352" y="52131"/>
                </a:lnTo>
                <a:lnTo>
                  <a:pt x="5449062" y="85344"/>
                </a:lnTo>
                <a:lnTo>
                  <a:pt x="5449062" y="298704"/>
                </a:lnTo>
                <a:lnTo>
                  <a:pt x="5449062" y="426720"/>
                </a:lnTo>
                <a:lnTo>
                  <a:pt x="5442352" y="459932"/>
                </a:lnTo>
                <a:lnTo>
                  <a:pt x="5424058" y="487060"/>
                </a:lnTo>
                <a:lnTo>
                  <a:pt x="5396930" y="505354"/>
                </a:lnTo>
                <a:lnTo>
                  <a:pt x="5363718" y="512063"/>
                </a:lnTo>
                <a:lnTo>
                  <a:pt x="2412238" y="512063"/>
                </a:lnTo>
                <a:lnTo>
                  <a:pt x="1110742" y="512063"/>
                </a:lnTo>
                <a:lnTo>
                  <a:pt x="328422" y="512063"/>
                </a:lnTo>
                <a:lnTo>
                  <a:pt x="295204" y="505354"/>
                </a:lnTo>
                <a:lnTo>
                  <a:pt x="268076" y="487060"/>
                </a:lnTo>
                <a:lnTo>
                  <a:pt x="249785" y="459932"/>
                </a:lnTo>
                <a:lnTo>
                  <a:pt x="243078" y="426720"/>
                </a:lnTo>
                <a:lnTo>
                  <a:pt x="0" y="510914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0" y="1850898"/>
            <a:ext cx="243204" cy="415925"/>
          </a:xfrm>
          <a:custGeom>
            <a:avLst/>
            <a:gdLst/>
            <a:ahLst/>
            <a:cxnLst/>
            <a:rect l="l" t="t" r="r" b="b"/>
            <a:pathLst>
              <a:path w="243204" h="415925">
                <a:moveTo>
                  <a:pt x="0" y="415591"/>
                </a:moveTo>
                <a:lnTo>
                  <a:pt x="243078" y="213360"/>
                </a:lnTo>
                <a:lnTo>
                  <a:pt x="243078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0" y="4007358"/>
            <a:ext cx="5447665" cy="512445"/>
          </a:xfrm>
          <a:custGeom>
            <a:avLst/>
            <a:gdLst/>
            <a:ahLst/>
            <a:cxnLst/>
            <a:rect l="l" t="t" r="r" b="b"/>
            <a:pathLst>
              <a:path w="5447665" h="512445">
                <a:moveTo>
                  <a:pt x="241554" y="85344"/>
                </a:moveTo>
                <a:lnTo>
                  <a:pt x="248261" y="52131"/>
                </a:lnTo>
                <a:lnTo>
                  <a:pt x="266552" y="25003"/>
                </a:lnTo>
                <a:lnTo>
                  <a:pt x="293680" y="6709"/>
                </a:lnTo>
                <a:lnTo>
                  <a:pt x="326898" y="0"/>
                </a:lnTo>
                <a:lnTo>
                  <a:pt x="1109218" y="0"/>
                </a:lnTo>
                <a:lnTo>
                  <a:pt x="2410714" y="0"/>
                </a:lnTo>
                <a:lnTo>
                  <a:pt x="5362194" y="0"/>
                </a:lnTo>
                <a:lnTo>
                  <a:pt x="5395406" y="6709"/>
                </a:lnTo>
                <a:lnTo>
                  <a:pt x="5422534" y="25003"/>
                </a:lnTo>
                <a:lnTo>
                  <a:pt x="5440828" y="52131"/>
                </a:lnTo>
                <a:lnTo>
                  <a:pt x="5447538" y="85344"/>
                </a:lnTo>
                <a:lnTo>
                  <a:pt x="5447538" y="298704"/>
                </a:lnTo>
                <a:lnTo>
                  <a:pt x="5447538" y="426720"/>
                </a:lnTo>
                <a:lnTo>
                  <a:pt x="5440828" y="459932"/>
                </a:lnTo>
                <a:lnTo>
                  <a:pt x="5422534" y="487060"/>
                </a:lnTo>
                <a:lnTo>
                  <a:pt x="5395406" y="505354"/>
                </a:lnTo>
                <a:lnTo>
                  <a:pt x="5362194" y="512064"/>
                </a:lnTo>
                <a:lnTo>
                  <a:pt x="2410714" y="512064"/>
                </a:lnTo>
                <a:lnTo>
                  <a:pt x="1109218" y="512064"/>
                </a:lnTo>
                <a:lnTo>
                  <a:pt x="326898" y="512064"/>
                </a:lnTo>
                <a:lnTo>
                  <a:pt x="293680" y="505354"/>
                </a:lnTo>
                <a:lnTo>
                  <a:pt x="266552" y="487060"/>
                </a:lnTo>
                <a:lnTo>
                  <a:pt x="248261" y="459932"/>
                </a:lnTo>
                <a:lnTo>
                  <a:pt x="241554" y="426720"/>
                </a:lnTo>
                <a:lnTo>
                  <a:pt x="0" y="510386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4092702"/>
            <a:ext cx="241935" cy="414655"/>
          </a:xfrm>
          <a:custGeom>
            <a:avLst/>
            <a:gdLst/>
            <a:ahLst/>
            <a:cxnLst/>
            <a:rect l="l" t="t" r="r" b="b"/>
            <a:pathLst>
              <a:path w="241935" h="414654">
                <a:moveTo>
                  <a:pt x="0" y="414322"/>
                </a:moveTo>
                <a:lnTo>
                  <a:pt x="241554" y="213360"/>
                </a:lnTo>
                <a:lnTo>
                  <a:pt x="241554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/>
          <p:cNvSpPr txBox="1"/>
          <p:nvPr/>
        </p:nvSpPr>
        <p:spPr>
          <a:xfrm>
            <a:off x="513259" y="4112449"/>
            <a:ext cx="928369" cy="32169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2510"/>
              </a:lnSpc>
            </a:pP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3850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5" dirty="0"/>
              <a:t>循环神经网络</a:t>
            </a:r>
            <a:r>
              <a:rPr spc="-30" dirty="0"/>
              <a:t> </a:t>
            </a:r>
            <a:r>
              <a:rPr dirty="0"/>
              <a:t>(RNN)</a:t>
            </a:r>
          </a:p>
        </p:txBody>
      </p:sp>
      <p:sp>
        <p:nvSpPr>
          <p:cNvPr id="3" name="object 3"/>
          <p:cNvSpPr/>
          <p:nvPr/>
        </p:nvSpPr>
        <p:spPr>
          <a:xfrm>
            <a:off x="7394447" y="2044445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7" y="64769"/>
                </a:lnTo>
                <a:lnTo>
                  <a:pt x="25907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45479" y="2015489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3079" y="5689091"/>
            <a:ext cx="3429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3079" y="5689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57129" y="5580679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5707379"/>
            <a:ext cx="342900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0900" y="57073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5591" y="5611157"/>
            <a:ext cx="26797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9071" y="4015740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401574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7456" y="4056888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77456" y="40568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5544" y="2337816"/>
            <a:ext cx="574547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544" y="2337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3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3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3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2348483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8311" y="234848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19394" y="4632197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29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3"/>
                </a:lnTo>
                <a:lnTo>
                  <a:pt x="76815" y="24383"/>
                </a:lnTo>
                <a:lnTo>
                  <a:pt x="86359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3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0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3767" y="4627626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6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4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00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7" y="64770"/>
                </a:lnTo>
                <a:lnTo>
                  <a:pt x="25907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17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8" y="64770"/>
                </a:lnTo>
                <a:lnTo>
                  <a:pt x="25908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00072" y="4096511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0072" y="40965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7891" y="4085844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2377" y="2960370"/>
            <a:ext cx="5354574" cy="25046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7445" y="5565444"/>
            <a:ext cx="39592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82600" algn="l"/>
              </a:tabLst>
            </a:pPr>
            <a:r>
              <a:rPr lang="zh-CN" altLang="en-US" sz="2800" spc="-5" dirty="0">
                <a:cs typeface="Calibri"/>
              </a:rPr>
              <a:t>记忆单元中的值可以被视为另一个输入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74029" y="2448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8990" y="246665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47445" y="1461754"/>
            <a:ext cx="6735445" cy="29803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0"/>
              </a:spcBef>
              <a:tabLst>
                <a:tab pos="1583055" algn="l"/>
              </a:tabLst>
            </a:pPr>
            <a:r>
              <a:rPr sz="2550" i="1" spc="-110" dirty="0">
                <a:latin typeface="Times New Roman"/>
                <a:cs typeface="Times New Roman"/>
              </a:rPr>
              <a:t>y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r>
              <a:rPr sz="2250" baseline="-24074" dirty="0">
                <a:latin typeface="Times New Roman"/>
                <a:cs typeface="Times New Roman"/>
              </a:rPr>
              <a:t>	</a:t>
            </a:r>
            <a:r>
              <a:rPr sz="3825" i="1" spc="82" baseline="1089" dirty="0">
                <a:latin typeface="Times New Roman"/>
                <a:cs typeface="Times New Roman"/>
              </a:rPr>
              <a:t>y</a:t>
            </a:r>
            <a:r>
              <a:rPr sz="2250" spc="-15" baseline="-22222" dirty="0">
                <a:latin typeface="Times New Roman"/>
                <a:cs typeface="Times New Roman"/>
              </a:rPr>
              <a:t>2</a:t>
            </a:r>
            <a:endParaRPr sz="2250" baseline="-22222" dirty="0">
              <a:latin typeface="Times New Roman"/>
              <a:cs typeface="Times New Roman"/>
            </a:endParaRPr>
          </a:p>
          <a:p>
            <a:pPr marL="12700" marR="2865120">
              <a:lnSpc>
                <a:spcPct val="100000"/>
              </a:lnSpc>
              <a:spcBef>
                <a:spcPts val="2560"/>
              </a:spcBef>
            </a:pPr>
            <a:r>
              <a:rPr lang="zh-CN" altLang="en-US" sz="2800" spc="-10" dirty="0">
                <a:cs typeface="Calibri"/>
              </a:rPr>
              <a:t>隐藏层的输出存储在记忆单元中</a:t>
            </a:r>
            <a:endParaRPr sz="2800" dirty="0">
              <a:latin typeface="Calibri"/>
              <a:cs typeface="Calibri"/>
            </a:endParaRPr>
          </a:p>
          <a:p>
            <a:pPr marR="2355215" algn="ctr">
              <a:lnSpc>
                <a:spcPct val="100000"/>
              </a:lnSpc>
              <a:spcBef>
                <a:spcPts val="1195"/>
              </a:spcBef>
            </a:pP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store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R="2229485" algn="ctr">
              <a:lnSpc>
                <a:spcPct val="100000"/>
              </a:lnSpc>
              <a:tabLst>
                <a:tab pos="1604645" algn="l"/>
              </a:tabLst>
            </a:pPr>
            <a:r>
              <a:rPr sz="2550" i="1" spc="-75" dirty="0">
                <a:latin typeface="Times New Roman"/>
                <a:cs typeface="Times New Roman"/>
              </a:rPr>
              <a:t>a</a:t>
            </a:r>
            <a:r>
              <a:rPr sz="2250" spc="-112" baseline="-24074" dirty="0">
                <a:latin typeface="Times New Roman"/>
                <a:cs typeface="Times New Roman"/>
              </a:rPr>
              <a:t>1	</a:t>
            </a:r>
            <a:r>
              <a:rPr sz="2550" i="1" spc="5" dirty="0">
                <a:latin typeface="Times New Roman"/>
                <a:cs typeface="Times New Roman"/>
              </a:rPr>
              <a:t>a</a:t>
            </a:r>
            <a:r>
              <a:rPr sz="2250" spc="7" baseline="-24074" dirty="0">
                <a:latin typeface="Times New Roman"/>
                <a:cs typeface="Times New Roman"/>
              </a:rPr>
              <a:t>2</a:t>
            </a:r>
            <a:endParaRPr sz="2250" baseline="-2407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8162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48959" y="3096209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15211" y="2469007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4132" y="245008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44868" y="2474214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36414" y="3249295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4866" y="758393"/>
            <a:ext cx="53009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同样的网络多次使用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22726" y="5910478"/>
            <a:ext cx="9319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4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4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ember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7241" y="5819038"/>
            <a:ext cx="3930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7" baseline="-1620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lang="en-US" sz="1600" spc="-5" baseline="-16203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endParaRPr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83436" y="5851994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51682" y="1625600"/>
            <a:ext cx="275196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lang="en-US" sz="2400" spc="-1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035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RNN</a:t>
            </a:r>
          </a:p>
        </p:txBody>
      </p:sp>
      <p:sp>
        <p:nvSpPr>
          <p:cNvPr id="3" name="object 3"/>
          <p:cNvSpPr/>
          <p:nvPr/>
        </p:nvSpPr>
        <p:spPr>
          <a:xfrm>
            <a:off x="106679" y="3570732"/>
            <a:ext cx="1072896" cy="499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115" y="3610355"/>
            <a:ext cx="954024" cy="38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392" y="2580132"/>
            <a:ext cx="107442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828" y="2619755"/>
            <a:ext cx="955547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5748" y="3589020"/>
            <a:ext cx="1072896" cy="498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5183" y="3628644"/>
            <a:ext cx="954023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680" y="3589020"/>
            <a:ext cx="955547" cy="382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9680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7" y="382523"/>
                </a:lnTo>
                <a:lnTo>
                  <a:pt x="955547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48" y="2586227"/>
            <a:ext cx="1072896" cy="49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5183" y="2625851"/>
            <a:ext cx="954023" cy="382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30" h="513714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30" h="512445">
                <a:moveTo>
                  <a:pt x="170687" y="0"/>
                </a:moveTo>
                <a:lnTo>
                  <a:pt x="0" y="170688"/>
                </a:lnTo>
                <a:lnTo>
                  <a:pt x="341376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0" y="170688"/>
                </a:moveTo>
                <a:lnTo>
                  <a:pt x="170687" y="0"/>
                </a:lnTo>
                <a:lnTo>
                  <a:pt x="341376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4536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9609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65" y="0"/>
                </a:moveTo>
                <a:lnTo>
                  <a:pt x="305104" y="8255"/>
                </a:lnTo>
                <a:lnTo>
                  <a:pt x="262051" y="28194"/>
                </a:lnTo>
                <a:lnTo>
                  <a:pt x="219125" y="57531"/>
                </a:lnTo>
                <a:lnTo>
                  <a:pt x="175958" y="94742"/>
                </a:lnTo>
                <a:lnTo>
                  <a:pt x="132308" y="137922"/>
                </a:lnTo>
                <a:lnTo>
                  <a:pt x="88417" y="185674"/>
                </a:lnTo>
                <a:lnTo>
                  <a:pt x="44157" y="236474"/>
                </a:lnTo>
                <a:lnTo>
                  <a:pt x="0" y="288544"/>
                </a:lnTo>
                <a:lnTo>
                  <a:pt x="29057" y="313182"/>
                </a:lnTo>
                <a:lnTo>
                  <a:pt x="73056" y="261366"/>
                </a:lnTo>
                <a:lnTo>
                  <a:pt x="95135" y="235839"/>
                </a:lnTo>
                <a:lnTo>
                  <a:pt x="116954" y="210947"/>
                </a:lnTo>
                <a:lnTo>
                  <a:pt x="138569" y="187071"/>
                </a:lnTo>
                <a:lnTo>
                  <a:pt x="159994" y="164084"/>
                </a:lnTo>
                <a:lnTo>
                  <a:pt x="180777" y="143002"/>
                </a:lnTo>
                <a:lnTo>
                  <a:pt x="202107" y="122428"/>
                </a:lnTo>
                <a:lnTo>
                  <a:pt x="202285" y="122428"/>
                </a:lnTo>
                <a:lnTo>
                  <a:pt x="222681" y="103886"/>
                </a:lnTo>
                <a:lnTo>
                  <a:pt x="222818" y="103886"/>
                </a:lnTo>
                <a:lnTo>
                  <a:pt x="242874" y="87376"/>
                </a:lnTo>
                <a:lnTo>
                  <a:pt x="262163" y="73406"/>
                </a:lnTo>
                <a:lnTo>
                  <a:pt x="261924" y="73406"/>
                </a:lnTo>
                <a:lnTo>
                  <a:pt x="272084" y="66675"/>
                </a:lnTo>
                <a:lnTo>
                  <a:pt x="281609" y="60833"/>
                </a:lnTo>
                <a:lnTo>
                  <a:pt x="281875" y="60833"/>
                </a:lnTo>
                <a:lnTo>
                  <a:pt x="290205" y="56134"/>
                </a:lnTo>
                <a:lnTo>
                  <a:pt x="300151" y="51181"/>
                </a:lnTo>
                <a:lnTo>
                  <a:pt x="308279" y="47752"/>
                </a:lnTo>
                <a:lnTo>
                  <a:pt x="316920" y="44450"/>
                </a:lnTo>
                <a:lnTo>
                  <a:pt x="316788" y="44450"/>
                </a:lnTo>
                <a:lnTo>
                  <a:pt x="317931" y="44069"/>
                </a:lnTo>
                <a:lnTo>
                  <a:pt x="325181" y="41910"/>
                </a:lnTo>
                <a:lnTo>
                  <a:pt x="325043" y="41910"/>
                </a:lnTo>
                <a:lnTo>
                  <a:pt x="326440" y="41529"/>
                </a:lnTo>
                <a:lnTo>
                  <a:pt x="326652" y="41529"/>
                </a:lnTo>
                <a:lnTo>
                  <a:pt x="334695" y="39624"/>
                </a:lnTo>
                <a:lnTo>
                  <a:pt x="335648" y="39624"/>
                </a:lnTo>
                <a:lnTo>
                  <a:pt x="342696" y="38481"/>
                </a:lnTo>
                <a:lnTo>
                  <a:pt x="344390" y="38481"/>
                </a:lnTo>
                <a:lnTo>
                  <a:pt x="350570" y="37973"/>
                </a:lnTo>
                <a:lnTo>
                  <a:pt x="449893" y="37973"/>
                </a:lnTo>
                <a:lnTo>
                  <a:pt x="448995" y="37211"/>
                </a:lnTo>
                <a:lnTo>
                  <a:pt x="411149" y="13589"/>
                </a:lnTo>
                <a:lnTo>
                  <a:pt x="370255" y="1143"/>
                </a:lnTo>
                <a:lnTo>
                  <a:pt x="359587" y="127"/>
                </a:lnTo>
                <a:lnTo>
                  <a:pt x="348665" y="0"/>
                </a:lnTo>
                <a:close/>
              </a:path>
              <a:path w="608964" h="313689">
                <a:moveTo>
                  <a:pt x="532709" y="196439"/>
                </a:moveTo>
                <a:lnTo>
                  <a:pt x="500303" y="216408"/>
                </a:lnTo>
                <a:lnTo>
                  <a:pt x="608888" y="283845"/>
                </a:lnTo>
                <a:lnTo>
                  <a:pt x="602578" y="212725"/>
                </a:lnTo>
                <a:lnTo>
                  <a:pt x="542721" y="212725"/>
                </a:lnTo>
                <a:lnTo>
                  <a:pt x="532709" y="196439"/>
                </a:lnTo>
                <a:close/>
              </a:path>
              <a:path w="608964" h="313689">
                <a:moveTo>
                  <a:pt x="73164" y="261239"/>
                </a:moveTo>
                <a:lnTo>
                  <a:pt x="73037" y="261366"/>
                </a:lnTo>
                <a:lnTo>
                  <a:pt x="73164" y="261239"/>
                </a:lnTo>
                <a:close/>
              </a:path>
              <a:path w="608964" h="313689">
                <a:moveTo>
                  <a:pt x="565110" y="176474"/>
                </a:moveTo>
                <a:lnTo>
                  <a:pt x="532709" y="196439"/>
                </a:lnTo>
                <a:lnTo>
                  <a:pt x="542721" y="212725"/>
                </a:lnTo>
                <a:lnTo>
                  <a:pt x="575106" y="192659"/>
                </a:lnTo>
                <a:lnTo>
                  <a:pt x="565110" y="176474"/>
                </a:lnTo>
                <a:close/>
              </a:path>
              <a:path w="608964" h="313689">
                <a:moveTo>
                  <a:pt x="597585" y="156464"/>
                </a:moveTo>
                <a:lnTo>
                  <a:pt x="565110" y="176474"/>
                </a:lnTo>
                <a:lnTo>
                  <a:pt x="575106" y="192659"/>
                </a:lnTo>
                <a:lnTo>
                  <a:pt x="542721" y="212725"/>
                </a:lnTo>
                <a:lnTo>
                  <a:pt x="602578" y="212725"/>
                </a:lnTo>
                <a:lnTo>
                  <a:pt x="597585" y="156464"/>
                </a:lnTo>
                <a:close/>
              </a:path>
              <a:path w="608964" h="313689">
                <a:moveTo>
                  <a:pt x="116993" y="210947"/>
                </a:moveTo>
                <a:lnTo>
                  <a:pt x="116763" y="211201"/>
                </a:lnTo>
                <a:lnTo>
                  <a:pt x="116993" y="210947"/>
                </a:lnTo>
                <a:close/>
              </a:path>
              <a:path w="608964" h="313689">
                <a:moveTo>
                  <a:pt x="562843" y="172974"/>
                </a:moveTo>
                <a:lnTo>
                  <a:pt x="517194" y="172974"/>
                </a:lnTo>
                <a:lnTo>
                  <a:pt x="532561" y="196087"/>
                </a:lnTo>
                <a:lnTo>
                  <a:pt x="532709" y="196439"/>
                </a:lnTo>
                <a:lnTo>
                  <a:pt x="565110" y="176474"/>
                </a:lnTo>
                <a:lnTo>
                  <a:pt x="564438" y="175387"/>
                </a:lnTo>
                <a:lnTo>
                  <a:pt x="562843" y="172974"/>
                </a:lnTo>
                <a:close/>
              </a:path>
              <a:path w="608964" h="313689">
                <a:moveTo>
                  <a:pt x="532180" y="195580"/>
                </a:moveTo>
                <a:lnTo>
                  <a:pt x="532493" y="196087"/>
                </a:lnTo>
                <a:lnTo>
                  <a:pt x="532180" y="195580"/>
                </a:lnTo>
                <a:close/>
              </a:path>
              <a:path w="608964" h="313689">
                <a:moveTo>
                  <a:pt x="138602" y="187071"/>
                </a:moveTo>
                <a:lnTo>
                  <a:pt x="138366" y="187325"/>
                </a:lnTo>
                <a:lnTo>
                  <a:pt x="138602" y="187071"/>
                </a:lnTo>
                <a:close/>
              </a:path>
              <a:path w="608964" h="313689">
                <a:moveTo>
                  <a:pt x="534198" y="131064"/>
                </a:moveTo>
                <a:lnTo>
                  <a:pt x="486714" y="131064"/>
                </a:lnTo>
                <a:lnTo>
                  <a:pt x="502335" y="151892"/>
                </a:lnTo>
                <a:lnTo>
                  <a:pt x="517448" y="173482"/>
                </a:lnTo>
                <a:lnTo>
                  <a:pt x="517194" y="172974"/>
                </a:lnTo>
                <a:lnTo>
                  <a:pt x="562843" y="172974"/>
                </a:lnTo>
                <a:lnTo>
                  <a:pt x="548817" y="151765"/>
                </a:lnTo>
                <a:lnTo>
                  <a:pt x="534198" y="131064"/>
                </a:lnTo>
                <a:close/>
              </a:path>
              <a:path w="608964" h="313689">
                <a:moveTo>
                  <a:pt x="160026" y="164084"/>
                </a:moveTo>
                <a:lnTo>
                  <a:pt x="159651" y="164465"/>
                </a:lnTo>
                <a:lnTo>
                  <a:pt x="160026" y="164084"/>
                </a:lnTo>
                <a:close/>
              </a:path>
              <a:path w="608964" h="313689">
                <a:moveTo>
                  <a:pt x="501954" y="151384"/>
                </a:moveTo>
                <a:lnTo>
                  <a:pt x="502310" y="151892"/>
                </a:lnTo>
                <a:lnTo>
                  <a:pt x="501954" y="151384"/>
                </a:lnTo>
                <a:close/>
              </a:path>
              <a:path w="608964" h="313689">
                <a:moveTo>
                  <a:pt x="520160" y="112141"/>
                </a:moveTo>
                <a:lnTo>
                  <a:pt x="471347" y="112141"/>
                </a:lnTo>
                <a:lnTo>
                  <a:pt x="471982" y="112903"/>
                </a:lnTo>
                <a:lnTo>
                  <a:pt x="487095" y="131572"/>
                </a:lnTo>
                <a:lnTo>
                  <a:pt x="486714" y="131064"/>
                </a:lnTo>
                <a:lnTo>
                  <a:pt x="534198" y="131064"/>
                </a:lnTo>
                <a:lnTo>
                  <a:pt x="532942" y="129286"/>
                </a:lnTo>
                <a:lnTo>
                  <a:pt x="520160" y="112141"/>
                </a:lnTo>
                <a:close/>
              </a:path>
              <a:path w="608964" h="313689">
                <a:moveTo>
                  <a:pt x="202285" y="122428"/>
                </a:moveTo>
                <a:lnTo>
                  <a:pt x="202107" y="122428"/>
                </a:lnTo>
                <a:lnTo>
                  <a:pt x="201726" y="122936"/>
                </a:lnTo>
                <a:lnTo>
                  <a:pt x="202285" y="122428"/>
                </a:lnTo>
                <a:close/>
              </a:path>
              <a:path w="608964" h="313689">
                <a:moveTo>
                  <a:pt x="471808" y="112709"/>
                </a:moveTo>
                <a:lnTo>
                  <a:pt x="471965" y="112903"/>
                </a:lnTo>
                <a:lnTo>
                  <a:pt x="471808" y="112709"/>
                </a:lnTo>
                <a:close/>
              </a:path>
              <a:path w="608964" h="313689">
                <a:moveTo>
                  <a:pt x="506468" y="94996"/>
                </a:moveTo>
                <a:lnTo>
                  <a:pt x="455853" y="94996"/>
                </a:lnTo>
                <a:lnTo>
                  <a:pt x="471808" y="112709"/>
                </a:lnTo>
                <a:lnTo>
                  <a:pt x="471347" y="112141"/>
                </a:lnTo>
                <a:lnTo>
                  <a:pt x="520160" y="112141"/>
                </a:lnTo>
                <a:lnTo>
                  <a:pt x="516940" y="107823"/>
                </a:lnTo>
                <a:lnTo>
                  <a:pt x="506468" y="94996"/>
                </a:lnTo>
                <a:close/>
              </a:path>
              <a:path w="608964" h="313689">
                <a:moveTo>
                  <a:pt x="222818" y="103886"/>
                </a:moveTo>
                <a:lnTo>
                  <a:pt x="222681" y="103886"/>
                </a:lnTo>
                <a:lnTo>
                  <a:pt x="222046" y="104521"/>
                </a:lnTo>
                <a:lnTo>
                  <a:pt x="222818" y="103886"/>
                </a:lnTo>
                <a:close/>
              </a:path>
              <a:path w="608964" h="313689">
                <a:moveTo>
                  <a:pt x="493487" y="79883"/>
                </a:moveTo>
                <a:lnTo>
                  <a:pt x="440359" y="79883"/>
                </a:lnTo>
                <a:lnTo>
                  <a:pt x="441375" y="80772"/>
                </a:lnTo>
                <a:lnTo>
                  <a:pt x="456615" y="95885"/>
                </a:lnTo>
                <a:lnTo>
                  <a:pt x="455853" y="94996"/>
                </a:lnTo>
                <a:lnTo>
                  <a:pt x="506468" y="94996"/>
                </a:lnTo>
                <a:lnTo>
                  <a:pt x="500557" y="87757"/>
                </a:lnTo>
                <a:lnTo>
                  <a:pt x="493487" y="79883"/>
                </a:lnTo>
                <a:close/>
              </a:path>
              <a:path w="608964" h="313689">
                <a:moveTo>
                  <a:pt x="242984" y="87376"/>
                </a:moveTo>
                <a:lnTo>
                  <a:pt x="242112" y="88011"/>
                </a:lnTo>
                <a:lnTo>
                  <a:pt x="242984" y="87376"/>
                </a:lnTo>
                <a:close/>
              </a:path>
              <a:path w="608964" h="313689">
                <a:moveTo>
                  <a:pt x="440524" y="80045"/>
                </a:moveTo>
                <a:lnTo>
                  <a:pt x="441262" y="80772"/>
                </a:lnTo>
                <a:lnTo>
                  <a:pt x="440524" y="80045"/>
                </a:lnTo>
                <a:close/>
              </a:path>
              <a:path w="608964" h="313689">
                <a:moveTo>
                  <a:pt x="440359" y="79883"/>
                </a:moveTo>
                <a:lnTo>
                  <a:pt x="440524" y="80045"/>
                </a:lnTo>
                <a:lnTo>
                  <a:pt x="441375" y="80772"/>
                </a:lnTo>
                <a:lnTo>
                  <a:pt x="440359" y="79883"/>
                </a:lnTo>
                <a:close/>
              </a:path>
              <a:path w="608964" h="313689">
                <a:moveTo>
                  <a:pt x="481344" y="66675"/>
                </a:moveTo>
                <a:lnTo>
                  <a:pt x="424865" y="66675"/>
                </a:lnTo>
                <a:lnTo>
                  <a:pt x="425881" y="67437"/>
                </a:lnTo>
                <a:lnTo>
                  <a:pt x="440524" y="80045"/>
                </a:lnTo>
                <a:lnTo>
                  <a:pt x="440359" y="79883"/>
                </a:lnTo>
                <a:lnTo>
                  <a:pt x="493487" y="79883"/>
                </a:lnTo>
                <a:lnTo>
                  <a:pt x="483793" y="69087"/>
                </a:lnTo>
                <a:lnTo>
                  <a:pt x="481344" y="66675"/>
                </a:lnTo>
                <a:close/>
              </a:path>
              <a:path w="608964" h="313689">
                <a:moveTo>
                  <a:pt x="262686" y="73025"/>
                </a:moveTo>
                <a:lnTo>
                  <a:pt x="261924" y="73406"/>
                </a:lnTo>
                <a:lnTo>
                  <a:pt x="262163" y="73406"/>
                </a:lnTo>
                <a:lnTo>
                  <a:pt x="262686" y="73025"/>
                </a:lnTo>
                <a:close/>
              </a:path>
              <a:path w="608964" h="313689">
                <a:moveTo>
                  <a:pt x="425048" y="66830"/>
                </a:moveTo>
                <a:lnTo>
                  <a:pt x="425758" y="67437"/>
                </a:lnTo>
                <a:lnTo>
                  <a:pt x="425048" y="66830"/>
                </a:lnTo>
                <a:close/>
              </a:path>
              <a:path w="608964" h="313689">
                <a:moveTo>
                  <a:pt x="424865" y="66675"/>
                </a:moveTo>
                <a:lnTo>
                  <a:pt x="425048" y="66830"/>
                </a:lnTo>
                <a:lnTo>
                  <a:pt x="425881" y="67437"/>
                </a:lnTo>
                <a:lnTo>
                  <a:pt x="424865" y="66675"/>
                </a:lnTo>
                <a:close/>
              </a:path>
              <a:path w="608964" h="313689">
                <a:moveTo>
                  <a:pt x="272191" y="66675"/>
                </a:moveTo>
                <a:lnTo>
                  <a:pt x="271576" y="67056"/>
                </a:lnTo>
                <a:lnTo>
                  <a:pt x="272191" y="66675"/>
                </a:lnTo>
                <a:close/>
              </a:path>
              <a:path w="608964" h="313689">
                <a:moveTo>
                  <a:pt x="475930" y="61341"/>
                </a:moveTo>
                <a:lnTo>
                  <a:pt x="417499" y="61341"/>
                </a:lnTo>
                <a:lnTo>
                  <a:pt x="418261" y="61849"/>
                </a:lnTo>
                <a:lnTo>
                  <a:pt x="425048" y="66830"/>
                </a:lnTo>
                <a:lnTo>
                  <a:pt x="424865" y="66675"/>
                </a:lnTo>
                <a:lnTo>
                  <a:pt x="481344" y="66675"/>
                </a:lnTo>
                <a:lnTo>
                  <a:pt x="475930" y="61341"/>
                </a:lnTo>
                <a:close/>
              </a:path>
              <a:path w="608964" h="313689">
                <a:moveTo>
                  <a:pt x="417607" y="61419"/>
                </a:moveTo>
                <a:lnTo>
                  <a:pt x="418198" y="61849"/>
                </a:lnTo>
                <a:lnTo>
                  <a:pt x="417607" y="61419"/>
                </a:lnTo>
                <a:close/>
              </a:path>
              <a:path w="608964" h="313689">
                <a:moveTo>
                  <a:pt x="466050" y="51689"/>
                </a:moveTo>
                <a:lnTo>
                  <a:pt x="402005" y="51689"/>
                </a:lnTo>
                <a:lnTo>
                  <a:pt x="410641" y="56769"/>
                </a:lnTo>
                <a:lnTo>
                  <a:pt x="417607" y="61419"/>
                </a:lnTo>
                <a:lnTo>
                  <a:pt x="475930" y="61341"/>
                </a:lnTo>
                <a:lnTo>
                  <a:pt x="466648" y="52197"/>
                </a:lnTo>
                <a:lnTo>
                  <a:pt x="466050" y="51689"/>
                </a:lnTo>
                <a:close/>
              </a:path>
              <a:path w="608964" h="313689">
                <a:moveTo>
                  <a:pt x="281875" y="60833"/>
                </a:moveTo>
                <a:lnTo>
                  <a:pt x="281609" y="60833"/>
                </a:lnTo>
                <a:lnTo>
                  <a:pt x="280974" y="61341"/>
                </a:lnTo>
                <a:lnTo>
                  <a:pt x="281875" y="60833"/>
                </a:lnTo>
                <a:close/>
              </a:path>
              <a:path w="608964" h="313689">
                <a:moveTo>
                  <a:pt x="409752" y="56261"/>
                </a:moveTo>
                <a:lnTo>
                  <a:pt x="410526" y="56769"/>
                </a:lnTo>
                <a:lnTo>
                  <a:pt x="409752" y="56261"/>
                </a:lnTo>
                <a:close/>
              </a:path>
              <a:path w="608964" h="313689">
                <a:moveTo>
                  <a:pt x="290812" y="55791"/>
                </a:moveTo>
                <a:lnTo>
                  <a:pt x="290118" y="56134"/>
                </a:lnTo>
                <a:lnTo>
                  <a:pt x="290812" y="55791"/>
                </a:lnTo>
                <a:close/>
              </a:path>
              <a:path w="608964" h="313689">
                <a:moveTo>
                  <a:pt x="461562" y="47879"/>
                </a:moveTo>
                <a:lnTo>
                  <a:pt x="394512" y="47879"/>
                </a:lnTo>
                <a:lnTo>
                  <a:pt x="403021" y="52324"/>
                </a:lnTo>
                <a:lnTo>
                  <a:pt x="402005" y="51689"/>
                </a:lnTo>
                <a:lnTo>
                  <a:pt x="466050" y="51689"/>
                </a:lnTo>
                <a:lnTo>
                  <a:pt x="461562" y="47879"/>
                </a:lnTo>
                <a:close/>
              </a:path>
              <a:path w="608964" h="313689">
                <a:moveTo>
                  <a:pt x="300278" y="51181"/>
                </a:moveTo>
                <a:lnTo>
                  <a:pt x="299389" y="51562"/>
                </a:lnTo>
                <a:lnTo>
                  <a:pt x="300278" y="51181"/>
                </a:lnTo>
                <a:close/>
              </a:path>
              <a:path w="608964" h="313689">
                <a:moveTo>
                  <a:pt x="457822" y="44704"/>
                </a:moveTo>
                <a:lnTo>
                  <a:pt x="386892" y="44704"/>
                </a:lnTo>
                <a:lnTo>
                  <a:pt x="395655" y="48514"/>
                </a:lnTo>
                <a:lnTo>
                  <a:pt x="394512" y="47879"/>
                </a:lnTo>
                <a:lnTo>
                  <a:pt x="461562" y="47879"/>
                </a:lnTo>
                <a:lnTo>
                  <a:pt x="457822" y="44704"/>
                </a:lnTo>
                <a:close/>
              </a:path>
              <a:path w="608964" h="313689">
                <a:moveTo>
                  <a:pt x="309168" y="47371"/>
                </a:moveTo>
                <a:lnTo>
                  <a:pt x="308152" y="47752"/>
                </a:lnTo>
                <a:lnTo>
                  <a:pt x="309168" y="47371"/>
                </a:lnTo>
                <a:close/>
              </a:path>
              <a:path w="608964" h="313689">
                <a:moveTo>
                  <a:pt x="379145" y="42037"/>
                </a:moveTo>
                <a:lnTo>
                  <a:pt x="388035" y="45212"/>
                </a:lnTo>
                <a:lnTo>
                  <a:pt x="386892" y="44704"/>
                </a:lnTo>
                <a:lnTo>
                  <a:pt x="457822" y="44704"/>
                </a:lnTo>
                <a:lnTo>
                  <a:pt x="455129" y="42418"/>
                </a:lnTo>
                <a:lnTo>
                  <a:pt x="380669" y="42418"/>
                </a:lnTo>
                <a:lnTo>
                  <a:pt x="379145" y="42037"/>
                </a:lnTo>
                <a:close/>
              </a:path>
              <a:path w="608964" h="313689">
                <a:moveTo>
                  <a:pt x="317931" y="44069"/>
                </a:moveTo>
                <a:lnTo>
                  <a:pt x="316788" y="44450"/>
                </a:lnTo>
                <a:lnTo>
                  <a:pt x="317457" y="44247"/>
                </a:lnTo>
                <a:lnTo>
                  <a:pt x="317931" y="44069"/>
                </a:lnTo>
                <a:close/>
              </a:path>
              <a:path w="608964" h="313689">
                <a:moveTo>
                  <a:pt x="317457" y="44247"/>
                </a:moveTo>
                <a:lnTo>
                  <a:pt x="316788" y="44450"/>
                </a:lnTo>
                <a:lnTo>
                  <a:pt x="316920" y="44450"/>
                </a:lnTo>
                <a:lnTo>
                  <a:pt x="317457" y="44247"/>
                </a:lnTo>
                <a:close/>
              </a:path>
              <a:path w="608964" h="313689">
                <a:moveTo>
                  <a:pt x="318047" y="44069"/>
                </a:moveTo>
                <a:lnTo>
                  <a:pt x="317457" y="44247"/>
                </a:lnTo>
                <a:lnTo>
                  <a:pt x="318047" y="44069"/>
                </a:lnTo>
                <a:close/>
              </a:path>
              <a:path w="608964" h="313689">
                <a:moveTo>
                  <a:pt x="371652" y="40132"/>
                </a:moveTo>
                <a:lnTo>
                  <a:pt x="380669" y="42418"/>
                </a:lnTo>
                <a:lnTo>
                  <a:pt x="455129" y="42418"/>
                </a:lnTo>
                <a:lnTo>
                  <a:pt x="452735" y="40386"/>
                </a:lnTo>
                <a:lnTo>
                  <a:pt x="373176" y="40386"/>
                </a:lnTo>
                <a:lnTo>
                  <a:pt x="371652" y="40132"/>
                </a:lnTo>
                <a:close/>
              </a:path>
              <a:path w="608964" h="313689">
                <a:moveTo>
                  <a:pt x="326440" y="41529"/>
                </a:moveTo>
                <a:lnTo>
                  <a:pt x="325043" y="41910"/>
                </a:lnTo>
                <a:lnTo>
                  <a:pt x="325678" y="41759"/>
                </a:lnTo>
                <a:lnTo>
                  <a:pt x="326440" y="41529"/>
                </a:lnTo>
                <a:close/>
              </a:path>
              <a:path w="608964" h="313689">
                <a:moveTo>
                  <a:pt x="325678" y="41759"/>
                </a:moveTo>
                <a:lnTo>
                  <a:pt x="325043" y="41910"/>
                </a:lnTo>
                <a:lnTo>
                  <a:pt x="325181" y="41910"/>
                </a:lnTo>
                <a:lnTo>
                  <a:pt x="325678" y="41759"/>
                </a:lnTo>
                <a:close/>
              </a:path>
              <a:path w="608964" h="313689">
                <a:moveTo>
                  <a:pt x="326652" y="41529"/>
                </a:moveTo>
                <a:lnTo>
                  <a:pt x="326440" y="41529"/>
                </a:lnTo>
                <a:lnTo>
                  <a:pt x="325678" y="41759"/>
                </a:lnTo>
                <a:lnTo>
                  <a:pt x="326652" y="41529"/>
                </a:lnTo>
                <a:close/>
              </a:path>
              <a:path w="608964" h="313689">
                <a:moveTo>
                  <a:pt x="364286" y="38862"/>
                </a:moveTo>
                <a:lnTo>
                  <a:pt x="373176" y="40386"/>
                </a:lnTo>
                <a:lnTo>
                  <a:pt x="452735" y="40386"/>
                </a:lnTo>
                <a:lnTo>
                  <a:pt x="451090" y="38989"/>
                </a:lnTo>
                <a:lnTo>
                  <a:pt x="365683" y="38989"/>
                </a:lnTo>
                <a:lnTo>
                  <a:pt x="364286" y="38862"/>
                </a:lnTo>
                <a:close/>
              </a:path>
              <a:path w="608964" h="313689">
                <a:moveTo>
                  <a:pt x="335648" y="39624"/>
                </a:moveTo>
                <a:lnTo>
                  <a:pt x="334695" y="39624"/>
                </a:lnTo>
                <a:lnTo>
                  <a:pt x="333298" y="40005"/>
                </a:lnTo>
                <a:lnTo>
                  <a:pt x="335648" y="39624"/>
                </a:lnTo>
                <a:close/>
              </a:path>
              <a:path w="608964" h="313689">
                <a:moveTo>
                  <a:pt x="449893" y="37973"/>
                </a:moveTo>
                <a:lnTo>
                  <a:pt x="350570" y="37973"/>
                </a:lnTo>
                <a:lnTo>
                  <a:pt x="349046" y="38100"/>
                </a:lnTo>
                <a:lnTo>
                  <a:pt x="356539" y="38100"/>
                </a:lnTo>
                <a:lnTo>
                  <a:pt x="365683" y="38989"/>
                </a:lnTo>
                <a:lnTo>
                  <a:pt x="451090" y="38989"/>
                </a:lnTo>
                <a:lnTo>
                  <a:pt x="449893" y="37973"/>
                </a:lnTo>
                <a:close/>
              </a:path>
              <a:path w="608964" h="313689">
                <a:moveTo>
                  <a:pt x="344390" y="38481"/>
                </a:moveTo>
                <a:lnTo>
                  <a:pt x="342696" y="38481"/>
                </a:lnTo>
                <a:lnTo>
                  <a:pt x="341299" y="38735"/>
                </a:lnTo>
                <a:lnTo>
                  <a:pt x="344390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8589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1955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97657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365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828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5183" y="2512821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3" y="512063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20925" y="4009644"/>
            <a:ext cx="625475" cy="502920"/>
          </a:xfrm>
          <a:custGeom>
            <a:avLst/>
            <a:gdLst/>
            <a:ahLst/>
            <a:cxnLst/>
            <a:rect l="l" t="t" r="r" b="b"/>
            <a:pathLst>
              <a:path w="625475" h="502920">
                <a:moveTo>
                  <a:pt x="562482" y="125729"/>
                </a:moveTo>
                <a:lnTo>
                  <a:pt x="436752" y="125729"/>
                </a:lnTo>
                <a:lnTo>
                  <a:pt x="422407" y="170962"/>
                </a:lnTo>
                <a:lnTo>
                  <a:pt x="404022" y="214152"/>
                </a:lnTo>
                <a:lnTo>
                  <a:pt x="381826" y="255108"/>
                </a:lnTo>
                <a:lnTo>
                  <a:pt x="356043" y="293635"/>
                </a:lnTo>
                <a:lnTo>
                  <a:pt x="326900" y="329541"/>
                </a:lnTo>
                <a:lnTo>
                  <a:pt x="294625" y="362633"/>
                </a:lnTo>
                <a:lnTo>
                  <a:pt x="259443" y="392716"/>
                </a:lnTo>
                <a:lnTo>
                  <a:pt x="221582" y="419599"/>
                </a:lnTo>
                <a:lnTo>
                  <a:pt x="181266" y="443088"/>
                </a:lnTo>
                <a:lnTo>
                  <a:pt x="138724" y="462989"/>
                </a:lnTo>
                <a:lnTo>
                  <a:pt x="94181" y="479109"/>
                </a:lnTo>
                <a:lnTo>
                  <a:pt x="47864" y="491256"/>
                </a:lnTo>
                <a:lnTo>
                  <a:pt x="0" y="499236"/>
                </a:lnTo>
                <a:lnTo>
                  <a:pt x="47965" y="502793"/>
                </a:lnTo>
                <a:lnTo>
                  <a:pt x="95313" y="502039"/>
                </a:lnTo>
                <a:lnTo>
                  <a:pt x="141810" y="497130"/>
                </a:lnTo>
                <a:lnTo>
                  <a:pt x="187221" y="488221"/>
                </a:lnTo>
                <a:lnTo>
                  <a:pt x="231314" y="475468"/>
                </a:lnTo>
                <a:lnTo>
                  <a:pt x="273855" y="459024"/>
                </a:lnTo>
                <a:lnTo>
                  <a:pt x="314610" y="439045"/>
                </a:lnTo>
                <a:lnTo>
                  <a:pt x="353345" y="415686"/>
                </a:lnTo>
                <a:lnTo>
                  <a:pt x="389827" y="389102"/>
                </a:lnTo>
                <a:lnTo>
                  <a:pt x="423822" y="359448"/>
                </a:lnTo>
                <a:lnTo>
                  <a:pt x="455097" y="326879"/>
                </a:lnTo>
                <a:lnTo>
                  <a:pt x="483417" y="291550"/>
                </a:lnTo>
                <a:lnTo>
                  <a:pt x="508549" y="253615"/>
                </a:lnTo>
                <a:lnTo>
                  <a:pt x="530260" y="213230"/>
                </a:lnTo>
                <a:lnTo>
                  <a:pt x="548316" y="170550"/>
                </a:lnTo>
                <a:lnTo>
                  <a:pt x="562482" y="125729"/>
                </a:lnTo>
                <a:close/>
              </a:path>
              <a:path w="625475" h="502920">
                <a:moveTo>
                  <a:pt x="516000" y="0"/>
                </a:moveTo>
                <a:lnTo>
                  <a:pt x="373888" y="125729"/>
                </a:lnTo>
                <a:lnTo>
                  <a:pt x="625348" y="125729"/>
                </a:lnTo>
                <a:lnTo>
                  <a:pt x="516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41932" y="4009644"/>
            <a:ext cx="641985" cy="502920"/>
          </a:xfrm>
          <a:custGeom>
            <a:avLst/>
            <a:gdLst/>
            <a:ahLst/>
            <a:cxnLst/>
            <a:rect l="l" t="t" r="r" b="b"/>
            <a:pathLst>
              <a:path w="641985" h="502920">
                <a:moveTo>
                  <a:pt x="125730" y="0"/>
                </a:moveTo>
                <a:lnTo>
                  <a:pt x="0" y="0"/>
                </a:lnTo>
                <a:lnTo>
                  <a:pt x="2362" y="48433"/>
                </a:lnTo>
                <a:lnTo>
                  <a:pt x="9303" y="95564"/>
                </a:lnTo>
                <a:lnTo>
                  <a:pt x="20609" y="141182"/>
                </a:lnTo>
                <a:lnTo>
                  <a:pt x="36062" y="185077"/>
                </a:lnTo>
                <a:lnTo>
                  <a:pt x="55447" y="227036"/>
                </a:lnTo>
                <a:lnTo>
                  <a:pt x="78546" y="266850"/>
                </a:lnTo>
                <a:lnTo>
                  <a:pt x="105145" y="304308"/>
                </a:lnTo>
                <a:lnTo>
                  <a:pt x="135026" y="339199"/>
                </a:lnTo>
                <a:lnTo>
                  <a:pt x="167973" y="371311"/>
                </a:lnTo>
                <a:lnTo>
                  <a:pt x="203771" y="400436"/>
                </a:lnTo>
                <a:lnTo>
                  <a:pt x="242203" y="426361"/>
                </a:lnTo>
                <a:lnTo>
                  <a:pt x="283052" y="448875"/>
                </a:lnTo>
                <a:lnTo>
                  <a:pt x="326103" y="467769"/>
                </a:lnTo>
                <a:lnTo>
                  <a:pt x="371140" y="482831"/>
                </a:lnTo>
                <a:lnTo>
                  <a:pt x="417946" y="493851"/>
                </a:lnTo>
                <a:lnTo>
                  <a:pt x="466305" y="500617"/>
                </a:lnTo>
                <a:lnTo>
                  <a:pt x="516000" y="502919"/>
                </a:lnTo>
                <a:lnTo>
                  <a:pt x="641731" y="502919"/>
                </a:lnTo>
                <a:lnTo>
                  <a:pt x="592035" y="500617"/>
                </a:lnTo>
                <a:lnTo>
                  <a:pt x="543676" y="493851"/>
                </a:lnTo>
                <a:lnTo>
                  <a:pt x="496870" y="482831"/>
                </a:lnTo>
                <a:lnTo>
                  <a:pt x="451833" y="467769"/>
                </a:lnTo>
                <a:lnTo>
                  <a:pt x="408782" y="448875"/>
                </a:lnTo>
                <a:lnTo>
                  <a:pt x="367933" y="426361"/>
                </a:lnTo>
                <a:lnTo>
                  <a:pt x="329501" y="400436"/>
                </a:lnTo>
                <a:lnTo>
                  <a:pt x="293703" y="371311"/>
                </a:lnTo>
                <a:lnTo>
                  <a:pt x="260756" y="339199"/>
                </a:lnTo>
                <a:lnTo>
                  <a:pt x="230875" y="304308"/>
                </a:lnTo>
                <a:lnTo>
                  <a:pt x="204276" y="266850"/>
                </a:lnTo>
                <a:lnTo>
                  <a:pt x="181177" y="227036"/>
                </a:lnTo>
                <a:lnTo>
                  <a:pt x="161792" y="185077"/>
                </a:lnTo>
                <a:lnTo>
                  <a:pt x="146339" y="141182"/>
                </a:lnTo>
                <a:lnTo>
                  <a:pt x="135033" y="95564"/>
                </a:lnTo>
                <a:lnTo>
                  <a:pt x="128092" y="48433"/>
                </a:lnTo>
                <a:lnTo>
                  <a:pt x="12573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1932" y="4009644"/>
            <a:ext cx="1204595" cy="502920"/>
          </a:xfrm>
          <a:custGeom>
            <a:avLst/>
            <a:gdLst/>
            <a:ahLst/>
            <a:cxnLst/>
            <a:rect l="l" t="t" r="r" b="b"/>
            <a:pathLst>
              <a:path w="1204595" h="502920">
                <a:moveTo>
                  <a:pt x="578866" y="499109"/>
                </a:moveTo>
                <a:lnTo>
                  <a:pt x="626757" y="491157"/>
                </a:lnTo>
                <a:lnTo>
                  <a:pt x="673097" y="479033"/>
                </a:lnTo>
                <a:lnTo>
                  <a:pt x="717659" y="462931"/>
                </a:lnTo>
                <a:lnTo>
                  <a:pt x="760217" y="443045"/>
                </a:lnTo>
                <a:lnTo>
                  <a:pt x="800545" y="419569"/>
                </a:lnTo>
                <a:lnTo>
                  <a:pt x="838417" y="392697"/>
                </a:lnTo>
                <a:lnTo>
                  <a:pt x="873606" y="362620"/>
                </a:lnTo>
                <a:lnTo>
                  <a:pt x="905886" y="329534"/>
                </a:lnTo>
                <a:lnTo>
                  <a:pt x="935032" y="293632"/>
                </a:lnTo>
                <a:lnTo>
                  <a:pt x="960817" y="255106"/>
                </a:lnTo>
                <a:lnTo>
                  <a:pt x="983015" y="214152"/>
                </a:lnTo>
                <a:lnTo>
                  <a:pt x="1001400" y="170962"/>
                </a:lnTo>
                <a:lnTo>
                  <a:pt x="1015745" y="125729"/>
                </a:lnTo>
                <a:lnTo>
                  <a:pt x="952881" y="125729"/>
                </a:lnTo>
                <a:lnTo>
                  <a:pt x="1094994" y="0"/>
                </a:lnTo>
                <a:lnTo>
                  <a:pt x="1204341" y="125729"/>
                </a:lnTo>
                <a:lnTo>
                  <a:pt x="1141476" y="125729"/>
                </a:lnTo>
                <a:lnTo>
                  <a:pt x="1126671" y="172245"/>
                </a:lnTo>
                <a:lnTo>
                  <a:pt x="1107628" y="216523"/>
                </a:lnTo>
                <a:lnTo>
                  <a:pt x="1084604" y="258369"/>
                </a:lnTo>
                <a:lnTo>
                  <a:pt x="1057855" y="297590"/>
                </a:lnTo>
                <a:lnTo>
                  <a:pt x="1027636" y="333994"/>
                </a:lnTo>
                <a:lnTo>
                  <a:pt x="994205" y="367386"/>
                </a:lnTo>
                <a:lnTo>
                  <a:pt x="957818" y="397573"/>
                </a:lnTo>
                <a:lnTo>
                  <a:pt x="918730" y="424362"/>
                </a:lnTo>
                <a:lnTo>
                  <a:pt x="877199" y="447561"/>
                </a:lnTo>
                <a:lnTo>
                  <a:pt x="833480" y="466974"/>
                </a:lnTo>
                <a:lnTo>
                  <a:pt x="787830" y="482410"/>
                </a:lnTo>
                <a:lnTo>
                  <a:pt x="740506" y="493676"/>
                </a:lnTo>
                <a:lnTo>
                  <a:pt x="691763" y="500576"/>
                </a:lnTo>
                <a:lnTo>
                  <a:pt x="641857" y="502919"/>
                </a:lnTo>
                <a:lnTo>
                  <a:pt x="516000" y="502919"/>
                </a:lnTo>
                <a:lnTo>
                  <a:pt x="466305" y="500617"/>
                </a:lnTo>
                <a:lnTo>
                  <a:pt x="417946" y="493851"/>
                </a:lnTo>
                <a:lnTo>
                  <a:pt x="371140" y="482831"/>
                </a:lnTo>
                <a:lnTo>
                  <a:pt x="326103" y="467769"/>
                </a:lnTo>
                <a:lnTo>
                  <a:pt x="283052" y="448875"/>
                </a:lnTo>
                <a:lnTo>
                  <a:pt x="242203" y="426361"/>
                </a:lnTo>
                <a:lnTo>
                  <a:pt x="203771" y="400436"/>
                </a:lnTo>
                <a:lnTo>
                  <a:pt x="167973" y="371311"/>
                </a:lnTo>
                <a:lnTo>
                  <a:pt x="135026" y="339199"/>
                </a:lnTo>
                <a:lnTo>
                  <a:pt x="105145" y="304308"/>
                </a:lnTo>
                <a:lnTo>
                  <a:pt x="78546" y="266850"/>
                </a:lnTo>
                <a:lnTo>
                  <a:pt x="55447" y="227036"/>
                </a:lnTo>
                <a:lnTo>
                  <a:pt x="36062" y="185077"/>
                </a:lnTo>
                <a:lnTo>
                  <a:pt x="20609" y="141182"/>
                </a:lnTo>
                <a:lnTo>
                  <a:pt x="9303" y="95564"/>
                </a:lnTo>
                <a:lnTo>
                  <a:pt x="2362" y="48433"/>
                </a:lnTo>
                <a:lnTo>
                  <a:pt x="0" y="0"/>
                </a:lnTo>
                <a:lnTo>
                  <a:pt x="125730" y="0"/>
                </a:lnTo>
                <a:lnTo>
                  <a:pt x="128092" y="48433"/>
                </a:lnTo>
                <a:lnTo>
                  <a:pt x="135033" y="95564"/>
                </a:lnTo>
                <a:lnTo>
                  <a:pt x="146339" y="141182"/>
                </a:lnTo>
                <a:lnTo>
                  <a:pt x="161792" y="185077"/>
                </a:lnTo>
                <a:lnTo>
                  <a:pt x="181177" y="227036"/>
                </a:lnTo>
                <a:lnTo>
                  <a:pt x="204276" y="266850"/>
                </a:lnTo>
                <a:lnTo>
                  <a:pt x="230875" y="304308"/>
                </a:lnTo>
                <a:lnTo>
                  <a:pt x="260756" y="339199"/>
                </a:lnTo>
                <a:lnTo>
                  <a:pt x="293703" y="371311"/>
                </a:lnTo>
                <a:lnTo>
                  <a:pt x="329501" y="400436"/>
                </a:lnTo>
                <a:lnTo>
                  <a:pt x="367933" y="426361"/>
                </a:lnTo>
                <a:lnTo>
                  <a:pt x="408782" y="448875"/>
                </a:lnTo>
                <a:lnTo>
                  <a:pt x="451833" y="467769"/>
                </a:lnTo>
                <a:lnTo>
                  <a:pt x="496870" y="482831"/>
                </a:lnTo>
                <a:lnTo>
                  <a:pt x="543676" y="493851"/>
                </a:lnTo>
                <a:lnTo>
                  <a:pt x="592035" y="500617"/>
                </a:lnTo>
                <a:lnTo>
                  <a:pt x="641731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99896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1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453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91559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91559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4386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79847" y="3570732"/>
            <a:ext cx="1074420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9284" y="3610355"/>
            <a:ext cx="955548" cy="3825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63084" y="2580132"/>
            <a:ext cx="1074419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22520" y="2619755"/>
            <a:ext cx="955548" cy="381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28916" y="3589020"/>
            <a:ext cx="1074420" cy="498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28916" y="2586227"/>
            <a:ext cx="1074420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8352" y="2625851"/>
            <a:ext cx="955548" cy="382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29" h="513714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8"/>
                </a:lnTo>
                <a:lnTo>
                  <a:pt x="341375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8"/>
                </a:moveTo>
                <a:lnTo>
                  <a:pt x="170687" y="0"/>
                </a:lnTo>
                <a:lnTo>
                  <a:pt x="341375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269863" y="3094685"/>
            <a:ext cx="654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45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14" y="0"/>
                </a:moveTo>
                <a:lnTo>
                  <a:pt x="305053" y="8255"/>
                </a:lnTo>
                <a:lnTo>
                  <a:pt x="262000" y="28194"/>
                </a:lnTo>
                <a:lnTo>
                  <a:pt x="219075" y="57531"/>
                </a:lnTo>
                <a:lnTo>
                  <a:pt x="175895" y="94742"/>
                </a:lnTo>
                <a:lnTo>
                  <a:pt x="132207" y="137922"/>
                </a:lnTo>
                <a:lnTo>
                  <a:pt x="88392" y="185674"/>
                </a:lnTo>
                <a:lnTo>
                  <a:pt x="44069" y="236474"/>
                </a:lnTo>
                <a:lnTo>
                  <a:pt x="0" y="288544"/>
                </a:lnTo>
                <a:lnTo>
                  <a:pt x="28956" y="313182"/>
                </a:lnTo>
                <a:lnTo>
                  <a:pt x="73043" y="261366"/>
                </a:lnTo>
                <a:lnTo>
                  <a:pt x="95123" y="235839"/>
                </a:lnTo>
                <a:lnTo>
                  <a:pt x="116839" y="210947"/>
                </a:lnTo>
                <a:lnTo>
                  <a:pt x="138327" y="187325"/>
                </a:lnTo>
                <a:lnTo>
                  <a:pt x="159893" y="164084"/>
                </a:lnTo>
                <a:lnTo>
                  <a:pt x="180727" y="143002"/>
                </a:lnTo>
                <a:lnTo>
                  <a:pt x="202057" y="122428"/>
                </a:lnTo>
                <a:lnTo>
                  <a:pt x="202234" y="122428"/>
                </a:lnTo>
                <a:lnTo>
                  <a:pt x="222631" y="103886"/>
                </a:lnTo>
                <a:lnTo>
                  <a:pt x="222772" y="103886"/>
                </a:lnTo>
                <a:lnTo>
                  <a:pt x="242174" y="88011"/>
                </a:lnTo>
                <a:lnTo>
                  <a:pt x="262112" y="73406"/>
                </a:lnTo>
                <a:lnTo>
                  <a:pt x="261874" y="73406"/>
                </a:lnTo>
                <a:lnTo>
                  <a:pt x="272034" y="66675"/>
                </a:lnTo>
                <a:lnTo>
                  <a:pt x="281559" y="60833"/>
                </a:lnTo>
                <a:lnTo>
                  <a:pt x="281824" y="60833"/>
                </a:lnTo>
                <a:lnTo>
                  <a:pt x="290154" y="56134"/>
                </a:lnTo>
                <a:lnTo>
                  <a:pt x="300100" y="51181"/>
                </a:lnTo>
                <a:lnTo>
                  <a:pt x="308228" y="47752"/>
                </a:lnTo>
                <a:lnTo>
                  <a:pt x="316869" y="44450"/>
                </a:lnTo>
                <a:lnTo>
                  <a:pt x="316738" y="44450"/>
                </a:lnTo>
                <a:lnTo>
                  <a:pt x="317881" y="44069"/>
                </a:lnTo>
                <a:lnTo>
                  <a:pt x="325131" y="41910"/>
                </a:lnTo>
                <a:lnTo>
                  <a:pt x="324993" y="41910"/>
                </a:lnTo>
                <a:lnTo>
                  <a:pt x="326389" y="41529"/>
                </a:lnTo>
                <a:lnTo>
                  <a:pt x="326696" y="41529"/>
                </a:lnTo>
                <a:lnTo>
                  <a:pt x="333509" y="40005"/>
                </a:lnTo>
                <a:lnTo>
                  <a:pt x="333248" y="40005"/>
                </a:lnTo>
                <a:lnTo>
                  <a:pt x="334645" y="39751"/>
                </a:lnTo>
                <a:lnTo>
                  <a:pt x="334814" y="39751"/>
                </a:lnTo>
                <a:lnTo>
                  <a:pt x="342646" y="38481"/>
                </a:lnTo>
                <a:lnTo>
                  <a:pt x="344339" y="38481"/>
                </a:lnTo>
                <a:lnTo>
                  <a:pt x="350520" y="37973"/>
                </a:lnTo>
                <a:lnTo>
                  <a:pt x="449842" y="37973"/>
                </a:lnTo>
                <a:lnTo>
                  <a:pt x="411099" y="13589"/>
                </a:lnTo>
                <a:lnTo>
                  <a:pt x="370205" y="1143"/>
                </a:lnTo>
                <a:lnTo>
                  <a:pt x="359537" y="127"/>
                </a:lnTo>
                <a:lnTo>
                  <a:pt x="348614" y="0"/>
                </a:lnTo>
                <a:close/>
              </a:path>
              <a:path w="608964" h="313689">
                <a:moveTo>
                  <a:pt x="532658" y="196439"/>
                </a:moveTo>
                <a:lnTo>
                  <a:pt x="500252" y="216408"/>
                </a:lnTo>
                <a:lnTo>
                  <a:pt x="608838" y="283845"/>
                </a:lnTo>
                <a:lnTo>
                  <a:pt x="602527" y="212725"/>
                </a:lnTo>
                <a:lnTo>
                  <a:pt x="542671" y="212725"/>
                </a:lnTo>
                <a:lnTo>
                  <a:pt x="532658" y="196439"/>
                </a:lnTo>
                <a:close/>
              </a:path>
              <a:path w="608964" h="313689">
                <a:moveTo>
                  <a:pt x="73151" y="261239"/>
                </a:moveTo>
                <a:close/>
              </a:path>
              <a:path w="608964" h="313689">
                <a:moveTo>
                  <a:pt x="565059" y="176474"/>
                </a:moveTo>
                <a:lnTo>
                  <a:pt x="532658" y="196439"/>
                </a:lnTo>
                <a:lnTo>
                  <a:pt x="542671" y="212725"/>
                </a:lnTo>
                <a:lnTo>
                  <a:pt x="575056" y="192659"/>
                </a:lnTo>
                <a:lnTo>
                  <a:pt x="565059" y="176474"/>
                </a:lnTo>
                <a:close/>
              </a:path>
              <a:path w="608964" h="313689">
                <a:moveTo>
                  <a:pt x="597535" y="156464"/>
                </a:moveTo>
                <a:lnTo>
                  <a:pt x="565059" y="176474"/>
                </a:lnTo>
                <a:lnTo>
                  <a:pt x="575056" y="192659"/>
                </a:lnTo>
                <a:lnTo>
                  <a:pt x="542671" y="212725"/>
                </a:lnTo>
                <a:lnTo>
                  <a:pt x="602527" y="212725"/>
                </a:lnTo>
                <a:lnTo>
                  <a:pt x="597535" y="156464"/>
                </a:lnTo>
                <a:close/>
              </a:path>
              <a:path w="608964" h="313689">
                <a:moveTo>
                  <a:pt x="116942" y="210947"/>
                </a:moveTo>
                <a:lnTo>
                  <a:pt x="116712" y="211201"/>
                </a:lnTo>
                <a:lnTo>
                  <a:pt x="116942" y="210947"/>
                </a:lnTo>
                <a:close/>
              </a:path>
              <a:path w="608964" h="313689">
                <a:moveTo>
                  <a:pt x="562792" y="172974"/>
                </a:moveTo>
                <a:lnTo>
                  <a:pt x="517144" y="172974"/>
                </a:lnTo>
                <a:lnTo>
                  <a:pt x="532511" y="196087"/>
                </a:lnTo>
                <a:lnTo>
                  <a:pt x="532658" y="196439"/>
                </a:lnTo>
                <a:lnTo>
                  <a:pt x="565059" y="176474"/>
                </a:lnTo>
                <a:lnTo>
                  <a:pt x="564388" y="175387"/>
                </a:lnTo>
                <a:lnTo>
                  <a:pt x="562792" y="172974"/>
                </a:lnTo>
                <a:close/>
              </a:path>
              <a:path w="608964" h="313689">
                <a:moveTo>
                  <a:pt x="532130" y="195580"/>
                </a:moveTo>
                <a:lnTo>
                  <a:pt x="532442" y="196087"/>
                </a:lnTo>
                <a:lnTo>
                  <a:pt x="532130" y="195580"/>
                </a:lnTo>
                <a:close/>
              </a:path>
              <a:path w="608964" h="313689">
                <a:moveTo>
                  <a:pt x="138557" y="187071"/>
                </a:moveTo>
                <a:lnTo>
                  <a:pt x="138302" y="187325"/>
                </a:lnTo>
                <a:lnTo>
                  <a:pt x="138557" y="187071"/>
                </a:lnTo>
                <a:close/>
              </a:path>
              <a:path w="608964" h="313689">
                <a:moveTo>
                  <a:pt x="534147" y="131064"/>
                </a:moveTo>
                <a:lnTo>
                  <a:pt x="486663" y="131064"/>
                </a:lnTo>
                <a:lnTo>
                  <a:pt x="502285" y="151892"/>
                </a:lnTo>
                <a:lnTo>
                  <a:pt x="517398" y="173482"/>
                </a:lnTo>
                <a:lnTo>
                  <a:pt x="517144" y="172974"/>
                </a:lnTo>
                <a:lnTo>
                  <a:pt x="562792" y="172974"/>
                </a:lnTo>
                <a:lnTo>
                  <a:pt x="548767" y="151765"/>
                </a:lnTo>
                <a:lnTo>
                  <a:pt x="534147" y="131064"/>
                </a:lnTo>
                <a:close/>
              </a:path>
              <a:path w="608964" h="313689">
                <a:moveTo>
                  <a:pt x="160013" y="164084"/>
                </a:moveTo>
                <a:lnTo>
                  <a:pt x="159638" y="164465"/>
                </a:lnTo>
                <a:lnTo>
                  <a:pt x="160013" y="164084"/>
                </a:lnTo>
                <a:close/>
              </a:path>
              <a:path w="608964" h="313689">
                <a:moveTo>
                  <a:pt x="501904" y="151384"/>
                </a:moveTo>
                <a:lnTo>
                  <a:pt x="502260" y="151892"/>
                </a:lnTo>
                <a:lnTo>
                  <a:pt x="501904" y="151384"/>
                </a:lnTo>
                <a:close/>
              </a:path>
              <a:path w="608964" h="313689">
                <a:moveTo>
                  <a:pt x="520109" y="112141"/>
                </a:moveTo>
                <a:lnTo>
                  <a:pt x="471297" y="112141"/>
                </a:lnTo>
                <a:lnTo>
                  <a:pt x="471932" y="112903"/>
                </a:lnTo>
                <a:lnTo>
                  <a:pt x="487045" y="131572"/>
                </a:lnTo>
                <a:lnTo>
                  <a:pt x="486663" y="131064"/>
                </a:lnTo>
                <a:lnTo>
                  <a:pt x="534147" y="131064"/>
                </a:lnTo>
                <a:lnTo>
                  <a:pt x="532892" y="129286"/>
                </a:lnTo>
                <a:lnTo>
                  <a:pt x="520109" y="112141"/>
                </a:lnTo>
                <a:close/>
              </a:path>
              <a:path w="608964" h="313689">
                <a:moveTo>
                  <a:pt x="202234" y="122428"/>
                </a:moveTo>
                <a:lnTo>
                  <a:pt x="202057" y="122428"/>
                </a:lnTo>
                <a:lnTo>
                  <a:pt x="201675" y="122936"/>
                </a:lnTo>
                <a:lnTo>
                  <a:pt x="202234" y="122428"/>
                </a:lnTo>
                <a:close/>
              </a:path>
              <a:path w="608964" h="313689">
                <a:moveTo>
                  <a:pt x="471758" y="112709"/>
                </a:moveTo>
                <a:lnTo>
                  <a:pt x="471914" y="112903"/>
                </a:lnTo>
                <a:lnTo>
                  <a:pt x="471758" y="112709"/>
                </a:lnTo>
                <a:close/>
              </a:path>
              <a:path w="608964" h="313689">
                <a:moveTo>
                  <a:pt x="506417" y="94996"/>
                </a:moveTo>
                <a:lnTo>
                  <a:pt x="455802" y="94996"/>
                </a:lnTo>
                <a:lnTo>
                  <a:pt x="471758" y="112709"/>
                </a:lnTo>
                <a:lnTo>
                  <a:pt x="471297" y="112141"/>
                </a:lnTo>
                <a:lnTo>
                  <a:pt x="520109" y="112141"/>
                </a:lnTo>
                <a:lnTo>
                  <a:pt x="516889" y="107823"/>
                </a:lnTo>
                <a:lnTo>
                  <a:pt x="506417" y="94996"/>
                </a:lnTo>
                <a:close/>
              </a:path>
              <a:path w="608964" h="313689">
                <a:moveTo>
                  <a:pt x="222772" y="103886"/>
                </a:moveTo>
                <a:lnTo>
                  <a:pt x="222631" y="103886"/>
                </a:lnTo>
                <a:lnTo>
                  <a:pt x="221996" y="104521"/>
                </a:lnTo>
                <a:lnTo>
                  <a:pt x="222772" y="103886"/>
                </a:lnTo>
                <a:close/>
              </a:path>
              <a:path w="608964" h="313689">
                <a:moveTo>
                  <a:pt x="493436" y="79883"/>
                </a:moveTo>
                <a:lnTo>
                  <a:pt x="440309" y="79883"/>
                </a:lnTo>
                <a:lnTo>
                  <a:pt x="441325" y="80772"/>
                </a:lnTo>
                <a:lnTo>
                  <a:pt x="456564" y="95885"/>
                </a:lnTo>
                <a:lnTo>
                  <a:pt x="455802" y="94996"/>
                </a:lnTo>
                <a:lnTo>
                  <a:pt x="506417" y="94996"/>
                </a:lnTo>
                <a:lnTo>
                  <a:pt x="500507" y="87757"/>
                </a:lnTo>
                <a:lnTo>
                  <a:pt x="493436" y="79883"/>
                </a:lnTo>
                <a:close/>
              </a:path>
              <a:path w="608964" h="313689">
                <a:moveTo>
                  <a:pt x="242950" y="87376"/>
                </a:moveTo>
                <a:lnTo>
                  <a:pt x="242062" y="88011"/>
                </a:lnTo>
                <a:lnTo>
                  <a:pt x="242950" y="87376"/>
                </a:lnTo>
                <a:close/>
              </a:path>
              <a:path w="608964" h="313689">
                <a:moveTo>
                  <a:pt x="440473" y="80045"/>
                </a:moveTo>
                <a:lnTo>
                  <a:pt x="441212" y="80772"/>
                </a:lnTo>
                <a:lnTo>
                  <a:pt x="440473" y="80045"/>
                </a:lnTo>
                <a:close/>
              </a:path>
              <a:path w="608964" h="313689">
                <a:moveTo>
                  <a:pt x="440309" y="79883"/>
                </a:moveTo>
                <a:lnTo>
                  <a:pt x="440473" y="80045"/>
                </a:lnTo>
                <a:lnTo>
                  <a:pt x="441325" y="80772"/>
                </a:lnTo>
                <a:lnTo>
                  <a:pt x="440309" y="79883"/>
                </a:lnTo>
                <a:close/>
              </a:path>
              <a:path w="608964" h="313689">
                <a:moveTo>
                  <a:pt x="481293" y="66675"/>
                </a:moveTo>
                <a:lnTo>
                  <a:pt x="424814" y="66675"/>
                </a:lnTo>
                <a:lnTo>
                  <a:pt x="425831" y="67437"/>
                </a:lnTo>
                <a:lnTo>
                  <a:pt x="440473" y="80045"/>
                </a:lnTo>
                <a:lnTo>
                  <a:pt x="440309" y="79883"/>
                </a:lnTo>
                <a:lnTo>
                  <a:pt x="493436" y="79883"/>
                </a:lnTo>
                <a:lnTo>
                  <a:pt x="483743" y="69087"/>
                </a:lnTo>
                <a:lnTo>
                  <a:pt x="481293" y="66675"/>
                </a:lnTo>
                <a:close/>
              </a:path>
              <a:path w="608964" h="313689">
                <a:moveTo>
                  <a:pt x="262636" y="73025"/>
                </a:moveTo>
                <a:lnTo>
                  <a:pt x="261874" y="73406"/>
                </a:lnTo>
                <a:lnTo>
                  <a:pt x="262112" y="73406"/>
                </a:lnTo>
                <a:lnTo>
                  <a:pt x="262636" y="73025"/>
                </a:lnTo>
                <a:close/>
              </a:path>
              <a:path w="608964" h="313689">
                <a:moveTo>
                  <a:pt x="424997" y="66830"/>
                </a:moveTo>
                <a:lnTo>
                  <a:pt x="425707" y="67437"/>
                </a:lnTo>
                <a:lnTo>
                  <a:pt x="424997" y="66830"/>
                </a:lnTo>
                <a:close/>
              </a:path>
              <a:path w="608964" h="313689">
                <a:moveTo>
                  <a:pt x="424814" y="66675"/>
                </a:moveTo>
                <a:lnTo>
                  <a:pt x="424997" y="66830"/>
                </a:lnTo>
                <a:lnTo>
                  <a:pt x="425831" y="67437"/>
                </a:lnTo>
                <a:lnTo>
                  <a:pt x="424814" y="66675"/>
                </a:lnTo>
                <a:close/>
              </a:path>
              <a:path w="608964" h="313689">
                <a:moveTo>
                  <a:pt x="272140" y="66675"/>
                </a:moveTo>
                <a:lnTo>
                  <a:pt x="271525" y="67056"/>
                </a:lnTo>
                <a:lnTo>
                  <a:pt x="272140" y="66675"/>
                </a:lnTo>
                <a:close/>
              </a:path>
              <a:path w="608964" h="313689">
                <a:moveTo>
                  <a:pt x="475879" y="61341"/>
                </a:moveTo>
                <a:lnTo>
                  <a:pt x="417449" y="61341"/>
                </a:lnTo>
                <a:lnTo>
                  <a:pt x="418211" y="61849"/>
                </a:lnTo>
                <a:lnTo>
                  <a:pt x="424997" y="66830"/>
                </a:lnTo>
                <a:lnTo>
                  <a:pt x="424814" y="66675"/>
                </a:lnTo>
                <a:lnTo>
                  <a:pt x="481293" y="66675"/>
                </a:lnTo>
                <a:lnTo>
                  <a:pt x="475879" y="61341"/>
                </a:lnTo>
                <a:close/>
              </a:path>
              <a:path w="608964" h="313689">
                <a:moveTo>
                  <a:pt x="417556" y="61419"/>
                </a:moveTo>
                <a:lnTo>
                  <a:pt x="418147" y="61849"/>
                </a:lnTo>
                <a:lnTo>
                  <a:pt x="417556" y="61419"/>
                </a:lnTo>
                <a:close/>
              </a:path>
              <a:path w="608964" h="313689">
                <a:moveTo>
                  <a:pt x="465999" y="51689"/>
                </a:moveTo>
                <a:lnTo>
                  <a:pt x="401955" y="51689"/>
                </a:lnTo>
                <a:lnTo>
                  <a:pt x="410590" y="56769"/>
                </a:lnTo>
                <a:lnTo>
                  <a:pt x="417556" y="61419"/>
                </a:lnTo>
                <a:lnTo>
                  <a:pt x="475879" y="61341"/>
                </a:lnTo>
                <a:lnTo>
                  <a:pt x="466598" y="52197"/>
                </a:lnTo>
                <a:lnTo>
                  <a:pt x="465999" y="51689"/>
                </a:lnTo>
                <a:close/>
              </a:path>
              <a:path w="608964" h="313689">
                <a:moveTo>
                  <a:pt x="281824" y="60833"/>
                </a:moveTo>
                <a:lnTo>
                  <a:pt x="281559" y="60833"/>
                </a:lnTo>
                <a:lnTo>
                  <a:pt x="280924" y="61341"/>
                </a:lnTo>
                <a:lnTo>
                  <a:pt x="281824" y="60833"/>
                </a:lnTo>
                <a:close/>
              </a:path>
              <a:path w="608964" h="313689">
                <a:moveTo>
                  <a:pt x="409701" y="56261"/>
                </a:moveTo>
                <a:lnTo>
                  <a:pt x="410475" y="56769"/>
                </a:lnTo>
                <a:lnTo>
                  <a:pt x="409701" y="56261"/>
                </a:lnTo>
                <a:close/>
              </a:path>
              <a:path w="608964" h="313689">
                <a:moveTo>
                  <a:pt x="290761" y="55791"/>
                </a:moveTo>
                <a:lnTo>
                  <a:pt x="290068" y="56134"/>
                </a:lnTo>
                <a:lnTo>
                  <a:pt x="290761" y="55791"/>
                </a:lnTo>
                <a:close/>
              </a:path>
              <a:path w="608964" h="313689">
                <a:moveTo>
                  <a:pt x="461511" y="47879"/>
                </a:moveTo>
                <a:lnTo>
                  <a:pt x="394462" y="47879"/>
                </a:lnTo>
                <a:lnTo>
                  <a:pt x="402971" y="52324"/>
                </a:lnTo>
                <a:lnTo>
                  <a:pt x="401955" y="51689"/>
                </a:lnTo>
                <a:lnTo>
                  <a:pt x="465999" y="51689"/>
                </a:lnTo>
                <a:lnTo>
                  <a:pt x="461511" y="47879"/>
                </a:lnTo>
                <a:close/>
              </a:path>
              <a:path w="608964" h="313689">
                <a:moveTo>
                  <a:pt x="300227" y="51181"/>
                </a:moveTo>
                <a:lnTo>
                  <a:pt x="299338" y="51562"/>
                </a:lnTo>
                <a:lnTo>
                  <a:pt x="300227" y="51181"/>
                </a:lnTo>
                <a:close/>
              </a:path>
              <a:path w="608964" h="313689">
                <a:moveTo>
                  <a:pt x="457771" y="44704"/>
                </a:moveTo>
                <a:lnTo>
                  <a:pt x="386842" y="44704"/>
                </a:lnTo>
                <a:lnTo>
                  <a:pt x="395605" y="48514"/>
                </a:lnTo>
                <a:lnTo>
                  <a:pt x="394462" y="47879"/>
                </a:lnTo>
                <a:lnTo>
                  <a:pt x="461511" y="47879"/>
                </a:lnTo>
                <a:lnTo>
                  <a:pt x="457771" y="44704"/>
                </a:lnTo>
                <a:close/>
              </a:path>
              <a:path w="608964" h="313689">
                <a:moveTo>
                  <a:pt x="309118" y="47371"/>
                </a:moveTo>
                <a:lnTo>
                  <a:pt x="308101" y="47752"/>
                </a:lnTo>
                <a:lnTo>
                  <a:pt x="309118" y="47371"/>
                </a:lnTo>
                <a:close/>
              </a:path>
              <a:path w="608964" h="313689">
                <a:moveTo>
                  <a:pt x="379095" y="42037"/>
                </a:moveTo>
                <a:lnTo>
                  <a:pt x="387985" y="45212"/>
                </a:lnTo>
                <a:lnTo>
                  <a:pt x="386842" y="44704"/>
                </a:lnTo>
                <a:lnTo>
                  <a:pt x="457771" y="44704"/>
                </a:lnTo>
                <a:lnTo>
                  <a:pt x="455078" y="42418"/>
                </a:lnTo>
                <a:lnTo>
                  <a:pt x="380619" y="42418"/>
                </a:lnTo>
                <a:lnTo>
                  <a:pt x="379095" y="42037"/>
                </a:lnTo>
                <a:close/>
              </a:path>
              <a:path w="608964" h="313689">
                <a:moveTo>
                  <a:pt x="317881" y="44069"/>
                </a:moveTo>
                <a:lnTo>
                  <a:pt x="316738" y="44450"/>
                </a:lnTo>
                <a:lnTo>
                  <a:pt x="317406" y="44247"/>
                </a:lnTo>
                <a:lnTo>
                  <a:pt x="317881" y="44069"/>
                </a:lnTo>
                <a:close/>
              </a:path>
              <a:path w="608964" h="313689">
                <a:moveTo>
                  <a:pt x="317406" y="44247"/>
                </a:moveTo>
                <a:lnTo>
                  <a:pt x="316738" y="44450"/>
                </a:lnTo>
                <a:lnTo>
                  <a:pt x="316869" y="44450"/>
                </a:lnTo>
                <a:lnTo>
                  <a:pt x="317406" y="44247"/>
                </a:lnTo>
                <a:close/>
              </a:path>
              <a:path w="608964" h="313689">
                <a:moveTo>
                  <a:pt x="317996" y="44069"/>
                </a:moveTo>
                <a:lnTo>
                  <a:pt x="317406" y="44247"/>
                </a:lnTo>
                <a:lnTo>
                  <a:pt x="317996" y="44069"/>
                </a:lnTo>
                <a:close/>
              </a:path>
              <a:path w="608964" h="313689">
                <a:moveTo>
                  <a:pt x="371601" y="40132"/>
                </a:moveTo>
                <a:lnTo>
                  <a:pt x="380619" y="42418"/>
                </a:lnTo>
                <a:lnTo>
                  <a:pt x="455078" y="42418"/>
                </a:lnTo>
                <a:lnTo>
                  <a:pt x="452685" y="40386"/>
                </a:lnTo>
                <a:lnTo>
                  <a:pt x="373125" y="40386"/>
                </a:lnTo>
                <a:lnTo>
                  <a:pt x="371601" y="40132"/>
                </a:lnTo>
                <a:close/>
              </a:path>
              <a:path w="608964" h="313689">
                <a:moveTo>
                  <a:pt x="326389" y="41529"/>
                </a:moveTo>
                <a:lnTo>
                  <a:pt x="324993" y="41910"/>
                </a:lnTo>
                <a:lnTo>
                  <a:pt x="325522" y="41791"/>
                </a:lnTo>
                <a:lnTo>
                  <a:pt x="326389" y="41529"/>
                </a:lnTo>
                <a:close/>
              </a:path>
              <a:path w="608964" h="313689">
                <a:moveTo>
                  <a:pt x="325522" y="41791"/>
                </a:moveTo>
                <a:lnTo>
                  <a:pt x="324993" y="41910"/>
                </a:lnTo>
                <a:lnTo>
                  <a:pt x="325131" y="41910"/>
                </a:lnTo>
                <a:lnTo>
                  <a:pt x="325522" y="41791"/>
                </a:lnTo>
                <a:close/>
              </a:path>
              <a:path w="608964" h="313689">
                <a:moveTo>
                  <a:pt x="326696" y="41529"/>
                </a:moveTo>
                <a:lnTo>
                  <a:pt x="326389" y="41529"/>
                </a:lnTo>
                <a:lnTo>
                  <a:pt x="325522" y="41791"/>
                </a:lnTo>
                <a:lnTo>
                  <a:pt x="326696" y="41529"/>
                </a:lnTo>
                <a:close/>
              </a:path>
              <a:path w="608964" h="313689">
                <a:moveTo>
                  <a:pt x="364236" y="38862"/>
                </a:moveTo>
                <a:lnTo>
                  <a:pt x="373125" y="40386"/>
                </a:lnTo>
                <a:lnTo>
                  <a:pt x="452685" y="40386"/>
                </a:lnTo>
                <a:lnTo>
                  <a:pt x="451039" y="38989"/>
                </a:lnTo>
                <a:lnTo>
                  <a:pt x="365633" y="38989"/>
                </a:lnTo>
                <a:lnTo>
                  <a:pt x="364236" y="38862"/>
                </a:lnTo>
                <a:close/>
              </a:path>
              <a:path w="608964" h="313689">
                <a:moveTo>
                  <a:pt x="334645" y="39751"/>
                </a:moveTo>
                <a:lnTo>
                  <a:pt x="333248" y="40005"/>
                </a:lnTo>
                <a:lnTo>
                  <a:pt x="334198" y="39850"/>
                </a:lnTo>
                <a:lnTo>
                  <a:pt x="334645" y="39751"/>
                </a:lnTo>
                <a:close/>
              </a:path>
              <a:path w="608964" h="313689">
                <a:moveTo>
                  <a:pt x="334198" y="39850"/>
                </a:moveTo>
                <a:lnTo>
                  <a:pt x="333248" y="40005"/>
                </a:lnTo>
                <a:lnTo>
                  <a:pt x="333509" y="40005"/>
                </a:lnTo>
                <a:lnTo>
                  <a:pt x="334198" y="39850"/>
                </a:lnTo>
                <a:close/>
              </a:path>
              <a:path w="608964" h="313689">
                <a:moveTo>
                  <a:pt x="334814" y="39751"/>
                </a:moveTo>
                <a:lnTo>
                  <a:pt x="334645" y="39751"/>
                </a:lnTo>
                <a:lnTo>
                  <a:pt x="334198" y="39850"/>
                </a:lnTo>
                <a:lnTo>
                  <a:pt x="334814" y="39751"/>
                </a:lnTo>
                <a:close/>
              </a:path>
              <a:path w="608964" h="313689">
                <a:moveTo>
                  <a:pt x="449842" y="37973"/>
                </a:moveTo>
                <a:lnTo>
                  <a:pt x="350520" y="37973"/>
                </a:lnTo>
                <a:lnTo>
                  <a:pt x="348996" y="38100"/>
                </a:lnTo>
                <a:lnTo>
                  <a:pt x="356488" y="38100"/>
                </a:lnTo>
                <a:lnTo>
                  <a:pt x="365633" y="38989"/>
                </a:lnTo>
                <a:lnTo>
                  <a:pt x="451039" y="38989"/>
                </a:lnTo>
                <a:lnTo>
                  <a:pt x="449842" y="37973"/>
                </a:lnTo>
                <a:close/>
              </a:path>
              <a:path w="608964" h="313689">
                <a:moveTo>
                  <a:pt x="344339" y="38481"/>
                </a:moveTo>
                <a:lnTo>
                  <a:pt x="342646" y="38481"/>
                </a:lnTo>
                <a:lnTo>
                  <a:pt x="341249" y="38735"/>
                </a:lnTo>
                <a:lnTo>
                  <a:pt x="344339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23282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19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72350" y="4613909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22520" y="2529027"/>
            <a:ext cx="955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88352" y="2512821"/>
            <a:ext cx="955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4" y="512064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4" y="512063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94728" y="4009644"/>
            <a:ext cx="626745" cy="502920"/>
          </a:xfrm>
          <a:custGeom>
            <a:avLst/>
            <a:gdLst/>
            <a:ahLst/>
            <a:cxnLst/>
            <a:rect l="l" t="t" r="r" b="b"/>
            <a:pathLst>
              <a:path w="626745" h="502920">
                <a:moveTo>
                  <a:pt x="563372" y="125729"/>
                </a:moveTo>
                <a:lnTo>
                  <a:pt x="437642" y="125729"/>
                </a:lnTo>
                <a:lnTo>
                  <a:pt x="423289" y="170964"/>
                </a:lnTo>
                <a:lnTo>
                  <a:pt x="404885" y="214160"/>
                </a:lnTo>
                <a:lnTo>
                  <a:pt x="382657" y="255124"/>
                </a:lnTo>
                <a:lnTo>
                  <a:pt x="356831" y="293660"/>
                </a:lnTo>
                <a:lnTo>
                  <a:pt x="327635" y="329576"/>
                </a:lnTo>
                <a:lnTo>
                  <a:pt x="295296" y="362676"/>
                </a:lnTo>
                <a:lnTo>
                  <a:pt x="260041" y="392767"/>
                </a:lnTo>
                <a:lnTo>
                  <a:pt x="222097" y="419655"/>
                </a:lnTo>
                <a:lnTo>
                  <a:pt x="181692" y="443144"/>
                </a:lnTo>
                <a:lnTo>
                  <a:pt x="139052" y="463041"/>
                </a:lnTo>
                <a:lnTo>
                  <a:pt x="94406" y="479151"/>
                </a:lnTo>
                <a:lnTo>
                  <a:pt x="47979" y="491281"/>
                </a:lnTo>
                <a:lnTo>
                  <a:pt x="0" y="499236"/>
                </a:lnTo>
                <a:lnTo>
                  <a:pt x="48057" y="502770"/>
                </a:lnTo>
                <a:lnTo>
                  <a:pt x="95492" y="501997"/>
                </a:lnTo>
                <a:lnTo>
                  <a:pt x="142069" y="497072"/>
                </a:lnTo>
                <a:lnTo>
                  <a:pt x="187557" y="488150"/>
                </a:lnTo>
                <a:lnTo>
                  <a:pt x="231720" y="475386"/>
                </a:lnTo>
                <a:lnTo>
                  <a:pt x="274326" y="458935"/>
                </a:lnTo>
                <a:lnTo>
                  <a:pt x="315142" y="438951"/>
                </a:lnTo>
                <a:lnTo>
                  <a:pt x="353933" y="415591"/>
                </a:lnTo>
                <a:lnTo>
                  <a:pt x="390466" y="389009"/>
                </a:lnTo>
                <a:lnTo>
                  <a:pt x="424508" y="359359"/>
                </a:lnTo>
                <a:lnTo>
                  <a:pt x="455826" y="326797"/>
                </a:lnTo>
                <a:lnTo>
                  <a:pt x="484185" y="291478"/>
                </a:lnTo>
                <a:lnTo>
                  <a:pt x="509353" y="253557"/>
                </a:lnTo>
                <a:lnTo>
                  <a:pt x="531095" y="213189"/>
                </a:lnTo>
                <a:lnTo>
                  <a:pt x="549179" y="170528"/>
                </a:lnTo>
                <a:lnTo>
                  <a:pt x="563372" y="125729"/>
                </a:lnTo>
                <a:close/>
              </a:path>
              <a:path w="626745" h="502920">
                <a:moveTo>
                  <a:pt x="516890" y="0"/>
                </a:moveTo>
                <a:lnTo>
                  <a:pt x="374776" y="125729"/>
                </a:lnTo>
                <a:lnTo>
                  <a:pt x="626237" y="125729"/>
                </a:lnTo>
                <a:lnTo>
                  <a:pt x="5168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15100" y="4009644"/>
            <a:ext cx="642620" cy="502920"/>
          </a:xfrm>
          <a:custGeom>
            <a:avLst/>
            <a:gdLst/>
            <a:ahLst/>
            <a:cxnLst/>
            <a:rect l="l" t="t" r="r" b="b"/>
            <a:pathLst>
              <a:path w="642620" h="502920">
                <a:moveTo>
                  <a:pt x="125729" y="0"/>
                </a:moveTo>
                <a:lnTo>
                  <a:pt x="0" y="0"/>
                </a:lnTo>
                <a:lnTo>
                  <a:pt x="2365" y="48433"/>
                </a:lnTo>
                <a:lnTo>
                  <a:pt x="9319" y="95564"/>
                </a:lnTo>
                <a:lnTo>
                  <a:pt x="20643" y="141182"/>
                </a:lnTo>
                <a:lnTo>
                  <a:pt x="36121" y="185077"/>
                </a:lnTo>
                <a:lnTo>
                  <a:pt x="55536" y="227036"/>
                </a:lnTo>
                <a:lnTo>
                  <a:pt x="78672" y="266850"/>
                </a:lnTo>
                <a:lnTo>
                  <a:pt x="105312" y="304308"/>
                </a:lnTo>
                <a:lnTo>
                  <a:pt x="135239" y="339199"/>
                </a:lnTo>
                <a:lnTo>
                  <a:pt x="168237" y="371311"/>
                </a:lnTo>
                <a:lnTo>
                  <a:pt x="204089" y="400436"/>
                </a:lnTo>
                <a:lnTo>
                  <a:pt x="242578" y="426361"/>
                </a:lnTo>
                <a:lnTo>
                  <a:pt x="283488" y="448875"/>
                </a:lnTo>
                <a:lnTo>
                  <a:pt x="326601" y="467769"/>
                </a:lnTo>
                <a:lnTo>
                  <a:pt x="371702" y="482831"/>
                </a:lnTo>
                <a:lnTo>
                  <a:pt x="418574" y="493851"/>
                </a:lnTo>
                <a:lnTo>
                  <a:pt x="467000" y="500617"/>
                </a:lnTo>
                <a:lnTo>
                  <a:pt x="516763" y="502919"/>
                </a:lnTo>
                <a:lnTo>
                  <a:pt x="642493" y="502919"/>
                </a:lnTo>
                <a:lnTo>
                  <a:pt x="592730" y="500617"/>
                </a:lnTo>
                <a:lnTo>
                  <a:pt x="544304" y="493851"/>
                </a:lnTo>
                <a:lnTo>
                  <a:pt x="497432" y="482831"/>
                </a:lnTo>
                <a:lnTo>
                  <a:pt x="452331" y="467769"/>
                </a:lnTo>
                <a:lnTo>
                  <a:pt x="409218" y="448875"/>
                </a:lnTo>
                <a:lnTo>
                  <a:pt x="368308" y="426361"/>
                </a:lnTo>
                <a:lnTo>
                  <a:pt x="329819" y="400436"/>
                </a:lnTo>
                <a:lnTo>
                  <a:pt x="293967" y="371311"/>
                </a:lnTo>
                <a:lnTo>
                  <a:pt x="260969" y="339199"/>
                </a:lnTo>
                <a:lnTo>
                  <a:pt x="231042" y="304308"/>
                </a:lnTo>
                <a:lnTo>
                  <a:pt x="204402" y="266850"/>
                </a:lnTo>
                <a:lnTo>
                  <a:pt x="181266" y="227036"/>
                </a:lnTo>
                <a:lnTo>
                  <a:pt x="161851" y="185077"/>
                </a:lnTo>
                <a:lnTo>
                  <a:pt x="146373" y="141182"/>
                </a:lnTo>
                <a:lnTo>
                  <a:pt x="135049" y="95564"/>
                </a:lnTo>
                <a:lnTo>
                  <a:pt x="128095" y="48433"/>
                </a:lnTo>
                <a:lnTo>
                  <a:pt x="12572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15100" y="4009644"/>
            <a:ext cx="1205865" cy="502920"/>
          </a:xfrm>
          <a:custGeom>
            <a:avLst/>
            <a:gdLst/>
            <a:ahLst/>
            <a:cxnLst/>
            <a:rect l="l" t="t" r="r" b="b"/>
            <a:pathLst>
              <a:path w="1205865" h="502920">
                <a:moveTo>
                  <a:pt x="579627" y="499236"/>
                </a:moveTo>
                <a:lnTo>
                  <a:pt x="627607" y="491281"/>
                </a:lnTo>
                <a:lnTo>
                  <a:pt x="674034" y="479151"/>
                </a:lnTo>
                <a:lnTo>
                  <a:pt x="718680" y="463041"/>
                </a:lnTo>
                <a:lnTo>
                  <a:pt x="761320" y="443144"/>
                </a:lnTo>
                <a:lnTo>
                  <a:pt x="801725" y="419655"/>
                </a:lnTo>
                <a:lnTo>
                  <a:pt x="839669" y="392767"/>
                </a:lnTo>
                <a:lnTo>
                  <a:pt x="874924" y="362676"/>
                </a:lnTo>
                <a:lnTo>
                  <a:pt x="907263" y="329576"/>
                </a:lnTo>
                <a:lnTo>
                  <a:pt x="936459" y="293660"/>
                </a:lnTo>
                <a:lnTo>
                  <a:pt x="962285" y="255124"/>
                </a:lnTo>
                <a:lnTo>
                  <a:pt x="984513" y="214160"/>
                </a:lnTo>
                <a:lnTo>
                  <a:pt x="1002917" y="170964"/>
                </a:lnTo>
                <a:lnTo>
                  <a:pt x="1017270" y="125729"/>
                </a:lnTo>
                <a:lnTo>
                  <a:pt x="954404" y="125729"/>
                </a:lnTo>
                <a:lnTo>
                  <a:pt x="1096518" y="0"/>
                </a:lnTo>
                <a:lnTo>
                  <a:pt x="1205865" y="125729"/>
                </a:lnTo>
                <a:lnTo>
                  <a:pt x="1143000" y="125729"/>
                </a:lnTo>
                <a:lnTo>
                  <a:pt x="1128166" y="172245"/>
                </a:lnTo>
                <a:lnTo>
                  <a:pt x="1109090" y="216523"/>
                </a:lnTo>
                <a:lnTo>
                  <a:pt x="1086028" y="258369"/>
                </a:lnTo>
                <a:lnTo>
                  <a:pt x="1059236" y="297590"/>
                </a:lnTo>
                <a:lnTo>
                  <a:pt x="1028970" y="333994"/>
                </a:lnTo>
                <a:lnTo>
                  <a:pt x="995486" y="367386"/>
                </a:lnTo>
                <a:lnTo>
                  <a:pt x="959040" y="397573"/>
                </a:lnTo>
                <a:lnTo>
                  <a:pt x="919888" y="424362"/>
                </a:lnTo>
                <a:lnTo>
                  <a:pt x="878287" y="447561"/>
                </a:lnTo>
                <a:lnTo>
                  <a:pt x="834491" y="466974"/>
                </a:lnTo>
                <a:lnTo>
                  <a:pt x="788758" y="482410"/>
                </a:lnTo>
                <a:lnTo>
                  <a:pt x="741343" y="493676"/>
                </a:lnTo>
                <a:lnTo>
                  <a:pt x="692503" y="500576"/>
                </a:lnTo>
                <a:lnTo>
                  <a:pt x="642493" y="502919"/>
                </a:lnTo>
                <a:lnTo>
                  <a:pt x="516763" y="502919"/>
                </a:lnTo>
                <a:lnTo>
                  <a:pt x="467000" y="500617"/>
                </a:lnTo>
                <a:lnTo>
                  <a:pt x="418574" y="493851"/>
                </a:lnTo>
                <a:lnTo>
                  <a:pt x="371702" y="482831"/>
                </a:lnTo>
                <a:lnTo>
                  <a:pt x="326601" y="467769"/>
                </a:lnTo>
                <a:lnTo>
                  <a:pt x="283488" y="448875"/>
                </a:lnTo>
                <a:lnTo>
                  <a:pt x="242578" y="426361"/>
                </a:lnTo>
                <a:lnTo>
                  <a:pt x="204089" y="400436"/>
                </a:lnTo>
                <a:lnTo>
                  <a:pt x="168237" y="371311"/>
                </a:lnTo>
                <a:lnTo>
                  <a:pt x="135239" y="339199"/>
                </a:lnTo>
                <a:lnTo>
                  <a:pt x="105312" y="304308"/>
                </a:lnTo>
                <a:lnTo>
                  <a:pt x="78672" y="266850"/>
                </a:lnTo>
                <a:lnTo>
                  <a:pt x="55536" y="227036"/>
                </a:lnTo>
                <a:lnTo>
                  <a:pt x="36121" y="185077"/>
                </a:lnTo>
                <a:lnTo>
                  <a:pt x="20643" y="141182"/>
                </a:lnTo>
                <a:lnTo>
                  <a:pt x="9319" y="95564"/>
                </a:lnTo>
                <a:lnTo>
                  <a:pt x="2365" y="48433"/>
                </a:lnTo>
                <a:lnTo>
                  <a:pt x="0" y="0"/>
                </a:lnTo>
                <a:lnTo>
                  <a:pt x="125729" y="0"/>
                </a:lnTo>
                <a:lnTo>
                  <a:pt x="128095" y="48433"/>
                </a:lnTo>
                <a:lnTo>
                  <a:pt x="135049" y="95564"/>
                </a:lnTo>
                <a:lnTo>
                  <a:pt x="146373" y="141182"/>
                </a:lnTo>
                <a:lnTo>
                  <a:pt x="161851" y="185077"/>
                </a:lnTo>
                <a:lnTo>
                  <a:pt x="181266" y="227036"/>
                </a:lnTo>
                <a:lnTo>
                  <a:pt x="204402" y="266850"/>
                </a:lnTo>
                <a:lnTo>
                  <a:pt x="231042" y="304308"/>
                </a:lnTo>
                <a:lnTo>
                  <a:pt x="260969" y="339199"/>
                </a:lnTo>
                <a:lnTo>
                  <a:pt x="293967" y="371311"/>
                </a:lnTo>
                <a:lnTo>
                  <a:pt x="329819" y="400436"/>
                </a:lnTo>
                <a:lnTo>
                  <a:pt x="368308" y="426361"/>
                </a:lnTo>
                <a:lnTo>
                  <a:pt x="409218" y="448875"/>
                </a:lnTo>
                <a:lnTo>
                  <a:pt x="452331" y="467769"/>
                </a:lnTo>
                <a:lnTo>
                  <a:pt x="497432" y="482831"/>
                </a:lnTo>
                <a:lnTo>
                  <a:pt x="544304" y="493851"/>
                </a:lnTo>
                <a:lnTo>
                  <a:pt x="592730" y="500617"/>
                </a:lnTo>
                <a:lnTo>
                  <a:pt x="642493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575553" y="320167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452361" y="3493084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20557" y="321945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66886" y="246984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6886" y="3474847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379714" y="4522723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0284" y="5034788"/>
            <a:ext cx="78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le</a:t>
            </a:r>
            <a:r>
              <a:rPr sz="2800" spc="-5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71927" y="5033771"/>
            <a:ext cx="1310640" cy="464871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65"/>
              </a:spcBef>
            </a:pPr>
            <a:r>
              <a:rPr lang="en-US" sz="2800" spc="-45" dirty="0">
                <a:solidFill>
                  <a:srgbClr val="FF0000"/>
                </a:solidFill>
                <a:latin typeface="Calibri"/>
                <a:cs typeface="Calibri"/>
              </a:rPr>
              <a:t>Suzhou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739" y="1772158"/>
            <a:ext cx="19024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“leave”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2678" y="1776983"/>
            <a:ext cx="2194561" cy="766235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67310" marR="2540">
              <a:lnSpc>
                <a:spcPct val="100000"/>
              </a:lnSpc>
              <a:spcBef>
                <a:spcPts val="21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Suzhou</a:t>
            </a:r>
            <a:r>
              <a:rPr sz="2400" spc="-10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19217" y="1797177"/>
            <a:ext cx="19583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“arrive”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95059" y="1795272"/>
            <a:ext cx="2192044" cy="775212"/>
          </a:xfrm>
          <a:prstGeom prst="rect">
            <a:avLst/>
          </a:prstGeom>
          <a:ln w="57911">
            <a:solidFill>
              <a:srgbClr val="0000FF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5"/>
              </a:spcBef>
            </a:pPr>
            <a:r>
              <a:rPr sz="2400" spc="-15" dirty="0">
                <a:latin typeface="Calibri"/>
                <a:cs typeface="Calibri"/>
              </a:rPr>
              <a:t>Prob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“</a:t>
            </a:r>
            <a:r>
              <a:rPr lang="en-US" sz="2400" spc="-15" dirty="0">
                <a:solidFill>
                  <a:srgbClr val="FF0000"/>
                </a:solidFill>
                <a:latin typeface="Calibri"/>
                <a:cs typeface="Calibri"/>
              </a:rPr>
              <a:t>Suzhou</a:t>
            </a:r>
            <a:r>
              <a:rPr sz="2400" spc="-15" dirty="0">
                <a:latin typeface="Calibri"/>
                <a:cs typeface="Calibri"/>
              </a:rPr>
              <a:t>” 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9509" y="5068265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arrive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228331" y="5042915"/>
            <a:ext cx="1312545" cy="444994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10"/>
              </a:spcBef>
            </a:pPr>
            <a:r>
              <a:rPr lang="en-US" sz="2800" spc="-45" dirty="0">
                <a:solidFill>
                  <a:srgbClr val="00AF50"/>
                </a:solidFill>
                <a:latin typeface="Calibri"/>
                <a:cs typeface="Calibri"/>
              </a:rPr>
              <a:t>Suzhou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00600" y="554736"/>
            <a:ext cx="1822703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587240" y="667258"/>
            <a:ext cx="2249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6409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Different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81578" y="1200658"/>
            <a:ext cx="1675130" cy="596265"/>
          </a:xfrm>
          <a:custGeom>
            <a:avLst/>
            <a:gdLst/>
            <a:ahLst/>
            <a:cxnLst/>
            <a:rect l="l" t="t" r="r" b="b"/>
            <a:pathLst>
              <a:path w="1675129" h="596264">
                <a:moveTo>
                  <a:pt x="1560727" y="36058"/>
                </a:moveTo>
                <a:lnTo>
                  <a:pt x="0" y="559815"/>
                </a:lnTo>
                <a:lnTo>
                  <a:pt x="12192" y="595883"/>
                </a:lnTo>
                <a:lnTo>
                  <a:pt x="1572856" y="72231"/>
                </a:lnTo>
                <a:lnTo>
                  <a:pt x="1560727" y="36058"/>
                </a:lnTo>
                <a:close/>
              </a:path>
              <a:path w="1675129" h="596264">
                <a:moveTo>
                  <a:pt x="1662989" y="29971"/>
                </a:moveTo>
                <a:lnTo>
                  <a:pt x="1578864" y="29971"/>
                </a:lnTo>
                <a:lnTo>
                  <a:pt x="1590929" y="66166"/>
                </a:lnTo>
                <a:lnTo>
                  <a:pt x="1572856" y="72231"/>
                </a:lnTo>
                <a:lnTo>
                  <a:pt x="1584960" y="108330"/>
                </a:lnTo>
                <a:lnTo>
                  <a:pt x="1662989" y="29971"/>
                </a:lnTo>
                <a:close/>
              </a:path>
              <a:path w="1675129" h="596264">
                <a:moveTo>
                  <a:pt x="1578864" y="29971"/>
                </a:moveTo>
                <a:lnTo>
                  <a:pt x="1560727" y="36058"/>
                </a:lnTo>
                <a:lnTo>
                  <a:pt x="1572856" y="72231"/>
                </a:lnTo>
                <a:lnTo>
                  <a:pt x="1590929" y="66166"/>
                </a:lnTo>
                <a:lnTo>
                  <a:pt x="1578864" y="29971"/>
                </a:lnTo>
                <a:close/>
              </a:path>
              <a:path w="1675129" h="596264">
                <a:moveTo>
                  <a:pt x="1548638" y="0"/>
                </a:moveTo>
                <a:lnTo>
                  <a:pt x="1560727" y="36058"/>
                </a:lnTo>
                <a:lnTo>
                  <a:pt x="1578864" y="29971"/>
                </a:lnTo>
                <a:lnTo>
                  <a:pt x="1662989" y="29971"/>
                </a:lnTo>
                <a:lnTo>
                  <a:pt x="1675130" y="17779"/>
                </a:lnTo>
                <a:lnTo>
                  <a:pt x="15486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134861" y="1200530"/>
            <a:ext cx="1739264" cy="638175"/>
          </a:xfrm>
          <a:custGeom>
            <a:avLst/>
            <a:gdLst/>
            <a:ahLst/>
            <a:cxnLst/>
            <a:rect l="l" t="t" r="r" b="b"/>
            <a:pathLst>
              <a:path w="1739265" h="638175">
                <a:moveTo>
                  <a:pt x="114219" y="35970"/>
                </a:moveTo>
                <a:lnTo>
                  <a:pt x="101697" y="71930"/>
                </a:lnTo>
                <a:lnTo>
                  <a:pt x="1726564" y="637921"/>
                </a:lnTo>
                <a:lnTo>
                  <a:pt x="1739011" y="601853"/>
                </a:lnTo>
                <a:lnTo>
                  <a:pt x="114219" y="35970"/>
                </a:lnTo>
                <a:close/>
              </a:path>
              <a:path w="1739265" h="638175">
                <a:moveTo>
                  <a:pt x="126746" y="0"/>
                </a:moveTo>
                <a:lnTo>
                  <a:pt x="0" y="16383"/>
                </a:lnTo>
                <a:lnTo>
                  <a:pt x="89153" y="107950"/>
                </a:lnTo>
                <a:lnTo>
                  <a:pt x="101697" y="71930"/>
                </a:lnTo>
                <a:lnTo>
                  <a:pt x="83692" y="65659"/>
                </a:lnTo>
                <a:lnTo>
                  <a:pt x="96265" y="29718"/>
                </a:lnTo>
                <a:lnTo>
                  <a:pt x="116397" y="29718"/>
                </a:lnTo>
                <a:lnTo>
                  <a:pt x="126746" y="0"/>
                </a:lnTo>
                <a:close/>
              </a:path>
              <a:path w="1739265" h="638175">
                <a:moveTo>
                  <a:pt x="96265" y="29718"/>
                </a:moveTo>
                <a:lnTo>
                  <a:pt x="83692" y="65659"/>
                </a:lnTo>
                <a:lnTo>
                  <a:pt x="101697" y="71930"/>
                </a:lnTo>
                <a:lnTo>
                  <a:pt x="114219" y="35970"/>
                </a:lnTo>
                <a:lnTo>
                  <a:pt x="96265" y="29718"/>
                </a:lnTo>
                <a:close/>
              </a:path>
              <a:path w="1739265" h="638175">
                <a:moveTo>
                  <a:pt x="116397" y="29718"/>
                </a:moveTo>
                <a:lnTo>
                  <a:pt x="96265" y="29718"/>
                </a:lnTo>
                <a:lnTo>
                  <a:pt x="114219" y="35970"/>
                </a:lnTo>
                <a:lnTo>
                  <a:pt x="116397" y="2971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498091" y="3956303"/>
            <a:ext cx="173990" cy="1964055"/>
          </a:xfrm>
          <a:custGeom>
            <a:avLst/>
            <a:gdLst/>
            <a:ahLst/>
            <a:cxnLst/>
            <a:rect l="l" t="t" r="r" b="b"/>
            <a:pathLst>
              <a:path w="173989" h="1964054">
                <a:moveTo>
                  <a:pt x="115824" y="144780"/>
                </a:moveTo>
                <a:lnTo>
                  <a:pt x="57912" y="144780"/>
                </a:lnTo>
                <a:lnTo>
                  <a:pt x="57912" y="1963547"/>
                </a:lnTo>
                <a:lnTo>
                  <a:pt x="115824" y="1963547"/>
                </a:lnTo>
                <a:lnTo>
                  <a:pt x="115824" y="144780"/>
                </a:lnTo>
                <a:close/>
              </a:path>
              <a:path w="173989" h="196405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6405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54496" y="3956303"/>
            <a:ext cx="173990" cy="2173605"/>
          </a:xfrm>
          <a:custGeom>
            <a:avLst/>
            <a:gdLst/>
            <a:ahLst/>
            <a:cxnLst/>
            <a:rect l="l" t="t" r="r" b="b"/>
            <a:pathLst>
              <a:path w="173989" h="2173604">
                <a:moveTo>
                  <a:pt x="115824" y="144780"/>
                </a:moveTo>
                <a:lnTo>
                  <a:pt x="57912" y="144780"/>
                </a:lnTo>
                <a:lnTo>
                  <a:pt x="57912" y="2173147"/>
                </a:lnTo>
                <a:lnTo>
                  <a:pt x="115824" y="2173147"/>
                </a:lnTo>
                <a:lnTo>
                  <a:pt x="115824" y="144780"/>
                </a:lnTo>
                <a:close/>
              </a:path>
              <a:path w="173989" h="2173604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17360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03375" y="5919215"/>
            <a:ext cx="6708648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103375" y="5931204"/>
            <a:ext cx="6708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           存在“</a:t>
            </a:r>
            <a:r>
              <a:rPr lang="zh-CN" altLang="en-US" sz="2800" spc="-5" dirty="0">
                <a:solidFill>
                  <a:srgbClr val="FFFFFF"/>
                </a:solidFill>
                <a:cs typeface="Calibri"/>
              </a:rPr>
              <a:t>记忆</a:t>
            </a: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” 里的值是不同的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455" y="2775204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892" y="2814827"/>
            <a:ext cx="1080516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8748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当然，它可以是深层网络</a:t>
            </a:r>
            <a:r>
              <a:rPr spc="-20" dirty="0"/>
              <a:t> </a:t>
            </a:r>
            <a:r>
              <a:rPr dirty="0"/>
              <a:t>…</a:t>
            </a:r>
          </a:p>
        </p:txBody>
      </p:sp>
      <p:sp>
        <p:nvSpPr>
          <p:cNvPr id="5" name="object 5"/>
          <p:cNvSpPr/>
          <p:nvPr/>
        </p:nvSpPr>
        <p:spPr>
          <a:xfrm>
            <a:off x="1787651" y="474421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7088" y="4783835"/>
            <a:ext cx="1080515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2503" y="474421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1940" y="4783835"/>
            <a:ext cx="1080515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" y="4738115"/>
            <a:ext cx="1018032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536" y="4777740"/>
            <a:ext cx="899159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26664" y="4744211"/>
            <a:ext cx="1019556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6100" y="4783835"/>
            <a:ext cx="900684" cy="431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444" y="46779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3666" y="464611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7167" y="4744211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6603" y="4783835"/>
            <a:ext cx="1078992" cy="359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1328" y="4744211"/>
            <a:ext cx="1019555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0764" y="4783835"/>
            <a:ext cx="900684" cy="431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2547" y="4738115"/>
            <a:ext cx="1018031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1983" y="4777740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26514" y="5628894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 algn="ctr">
              <a:lnSpc>
                <a:spcPts val="19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465" y="5634990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4129" y="5634990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6316" y="3826764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5751" y="3866388"/>
            <a:ext cx="1078991" cy="359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8763" y="3820667"/>
            <a:ext cx="1018032" cy="5501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3860291"/>
            <a:ext cx="899160" cy="4328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9804" y="376072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16276" y="32666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44979" y="1888235"/>
            <a:ext cx="1197864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04416" y="1927860"/>
            <a:ext cx="1078992" cy="3611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5904" y="2769107"/>
            <a:ext cx="1019556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5339" y="2808732"/>
            <a:ext cx="900684" cy="4328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87858" y="270891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14215" y="2769107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3652" y="2808732"/>
            <a:ext cx="1080515" cy="359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7076" y="3820667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6511" y="3860291"/>
            <a:ext cx="1078991" cy="3596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49523" y="3814571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08960" y="3854196"/>
            <a:ext cx="899160" cy="43129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487290" y="326059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15740" y="1882139"/>
            <a:ext cx="1197864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75176" y="1921764"/>
            <a:ext cx="1078991" cy="3596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26664" y="2763011"/>
            <a:ext cx="1019556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86100" y="2802635"/>
            <a:ext cx="900684" cy="4328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43828" y="2763011"/>
            <a:ext cx="1199387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3264" y="2802635"/>
            <a:ext cx="1080515" cy="3596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65164" y="3814571"/>
            <a:ext cx="1199388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24600" y="3854196"/>
            <a:ext cx="1080516" cy="35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277611" y="3808476"/>
            <a:ext cx="1019556" cy="548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37047" y="3848100"/>
            <a:ext cx="900684" cy="4312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16648" y="32545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43828" y="1876044"/>
            <a:ext cx="1199387" cy="477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03264" y="1915667"/>
            <a:ext cx="1080515" cy="3596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248916" y="1799285"/>
            <a:ext cx="4836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1225" algn="l"/>
                <a:tab pos="4410075" algn="l"/>
              </a:tabLst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0" dirty="0">
                <a:latin typeface="Calibri"/>
                <a:cs typeface="Calibri"/>
              </a:rPr>
              <a:t>t	</a:t>
            </a:r>
            <a:r>
              <a:rPr sz="3600" baseline="-15046" dirty="0">
                <a:latin typeface="Calibri"/>
                <a:cs typeface="Calibri"/>
              </a:rPr>
              <a:t>y</a:t>
            </a:r>
            <a:r>
              <a:rPr sz="2400" baseline="1736" dirty="0">
                <a:latin typeface="Calibri"/>
                <a:cs typeface="Calibri"/>
              </a:rPr>
              <a:t>t+1	</a:t>
            </a:r>
            <a:r>
              <a:rPr sz="3600" spc="-7" baseline="-13888" dirty="0">
                <a:latin typeface="Calibri"/>
                <a:cs typeface="Calibri"/>
              </a:rPr>
              <a:t>y</a:t>
            </a:r>
            <a:r>
              <a:rPr sz="2400" spc="-7" baseline="3472" dirty="0">
                <a:latin typeface="Calibri"/>
                <a:cs typeface="Calibri"/>
              </a:rPr>
              <a:t>t+2</a:t>
            </a:r>
            <a:endParaRPr sz="2400" baseline="3472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256276" y="2756916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15711" y="2796539"/>
            <a:ext cx="899160" cy="4312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482965" y="369303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11211" y="3784091"/>
            <a:ext cx="1019555" cy="5501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70647" y="3823715"/>
            <a:ext cx="900683" cy="4328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503666" y="264185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32547" y="2734055"/>
            <a:ext cx="1018031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91983" y="2773679"/>
            <a:ext cx="899160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251" y="3462528"/>
            <a:ext cx="480060" cy="1175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37688" y="3502152"/>
            <a:ext cx="361188" cy="1057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103" y="3485388"/>
            <a:ext cx="480060" cy="1175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2540" y="3525011"/>
            <a:ext cx="361188" cy="1057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3864" y="3459479"/>
            <a:ext cx="480059" cy="1176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53300" y="3499103"/>
            <a:ext cx="361188" cy="1059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973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双向</a:t>
            </a:r>
            <a:r>
              <a:rPr spc="-60" dirty="0"/>
              <a:t> </a:t>
            </a:r>
            <a:r>
              <a:rPr spc="-5" dirty="0"/>
              <a:t>RNN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26482" y="3707383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451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0888" y="4840223"/>
            <a:ext cx="1080515" cy="359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6303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5740" y="4840223"/>
            <a:ext cx="1080515" cy="3596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289178" y="192785"/>
                </a:moveTo>
                <a:lnTo>
                  <a:pt x="96393" y="192785"/>
                </a:lnTo>
                <a:lnTo>
                  <a:pt x="96393" y="432816"/>
                </a:lnTo>
                <a:lnTo>
                  <a:pt x="289178" y="432816"/>
                </a:lnTo>
                <a:lnTo>
                  <a:pt x="289178" y="192785"/>
                </a:lnTo>
                <a:close/>
              </a:path>
              <a:path w="386080" h="43307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432816"/>
                </a:lnTo>
                <a:lnTo>
                  <a:pt x="96393" y="432816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8" y="192786"/>
                </a:moveTo>
                <a:lnTo>
                  <a:pt x="96392" y="192786"/>
                </a:lnTo>
                <a:lnTo>
                  <a:pt x="96392" y="431292"/>
                </a:lnTo>
                <a:lnTo>
                  <a:pt x="289178" y="431292"/>
                </a:lnTo>
                <a:lnTo>
                  <a:pt x="289178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1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1" y="192786"/>
                </a:lnTo>
                <a:lnTo>
                  <a:pt x="289178" y="192786"/>
                </a:lnTo>
                <a:lnTo>
                  <a:pt x="289178" y="431292"/>
                </a:lnTo>
                <a:lnTo>
                  <a:pt x="96392" y="431292"/>
                </a:lnTo>
                <a:lnTo>
                  <a:pt x="96392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3900" y="4794503"/>
            <a:ext cx="1019556" cy="548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336" y="4834128"/>
            <a:ext cx="900683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988" y="4800600"/>
            <a:ext cx="1018032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1423" y="4840223"/>
            <a:ext cx="899160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5549" y="473455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846" y="4703445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0967" y="4800600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0403" y="4840223"/>
            <a:ext cx="1080516" cy="359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5128" y="4800600"/>
            <a:ext cx="1019555" cy="5486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74564" y="4840223"/>
            <a:ext cx="900684" cy="4312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56347" y="4794503"/>
            <a:ext cx="1018031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5783" y="4834128"/>
            <a:ext cx="899160" cy="4312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8973" y="1957577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85915" y="2761488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45352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84497" y="1951482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1064" y="2761488"/>
            <a:ext cx="1199388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00500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056" y="2282951"/>
            <a:ext cx="527303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0" y="239267"/>
                </a:lnTo>
                <a:lnTo>
                  <a:pt x="193548" y="432815"/>
                </a:lnTo>
                <a:lnTo>
                  <a:pt x="387096" y="239267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7"/>
                </a:lnTo>
                <a:lnTo>
                  <a:pt x="290322" y="239267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193548" y="432815"/>
                </a:lnTo>
                <a:lnTo>
                  <a:pt x="0" y="239267"/>
                </a:lnTo>
                <a:lnTo>
                  <a:pt x="96774" y="239267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7"/>
                </a:lnTo>
                <a:lnTo>
                  <a:pt x="387096" y="239267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73296" y="2278379"/>
            <a:ext cx="527303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0" y="239268"/>
                </a:lnTo>
                <a:lnTo>
                  <a:pt x="193548" y="432815"/>
                </a:lnTo>
                <a:lnTo>
                  <a:pt x="387096" y="239268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2" y="239268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193548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8"/>
                </a:lnTo>
                <a:lnTo>
                  <a:pt x="387096" y="239268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54823" y="2695955"/>
            <a:ext cx="1018031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4259" y="2735579"/>
            <a:ext cx="899160" cy="4312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6735" y="2689860"/>
            <a:ext cx="1019556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6171" y="2729483"/>
            <a:ext cx="900683" cy="4312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 rot="10860000">
            <a:off x="8379813" y="2812033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 rot="10860000">
            <a:off x="106991" y="2843148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1357" y="1951482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77923" y="2761488"/>
            <a:ext cx="1197864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7360" y="2801111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08632" y="2278379"/>
            <a:ext cx="527304" cy="5623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0" y="239268"/>
                </a:lnTo>
                <a:lnTo>
                  <a:pt x="193547" y="432815"/>
                </a:lnTo>
                <a:lnTo>
                  <a:pt x="387095" y="239268"/>
                </a:lnTo>
                <a:close/>
              </a:path>
              <a:path w="387350" h="433069">
                <a:moveTo>
                  <a:pt x="290321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1" y="239268"/>
                </a:lnTo>
                <a:lnTo>
                  <a:pt x="2903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193547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1" y="0"/>
                </a:lnTo>
                <a:lnTo>
                  <a:pt x="290321" y="239268"/>
                </a:lnTo>
                <a:lnTo>
                  <a:pt x="387095" y="239268"/>
                </a:lnTo>
                <a:close/>
              </a:path>
            </a:pathLst>
          </a:custGeom>
          <a:ln w="9143">
            <a:solidFill>
              <a:srgbClr val="FFE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62072" y="2689860"/>
            <a:ext cx="1019555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21507" y="2729483"/>
            <a:ext cx="900683" cy="4312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2376" y="2695955"/>
            <a:ext cx="1018032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812" y="2735579"/>
            <a:ext cx="899160" cy="4312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30516" y="3720845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24936" y="3720845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33600" y="4009644"/>
            <a:ext cx="739139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93035" y="4049267"/>
            <a:ext cx="620268" cy="699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750314" y="5685282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055"/>
              </a:lnSpc>
            </a:pPr>
            <a:r>
              <a:rPr sz="3600" spc="0" baseline="-16203" dirty="0">
                <a:latin typeface="Calibri"/>
                <a:cs typeface="Calibri"/>
              </a:rPr>
              <a:t>x</a:t>
            </a:r>
            <a:r>
              <a:rPr sz="1600" spc="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33265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929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21357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84497" y="1839214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68973" y="1822450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t+2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44267" y="3220211"/>
            <a:ext cx="739140" cy="816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3704" y="3259835"/>
            <a:ext cx="620268" cy="6995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76928" y="4034028"/>
            <a:ext cx="739139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36364" y="4073652"/>
            <a:ext cx="620268" cy="6995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387596" y="3243072"/>
            <a:ext cx="739139" cy="816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47032" y="3282696"/>
            <a:ext cx="620267" cy="6995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49211" y="4008120"/>
            <a:ext cx="739140" cy="816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08647" y="4047744"/>
            <a:ext cx="620268" cy="6995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59880" y="3218688"/>
            <a:ext cx="739140" cy="8153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19316" y="3258311"/>
            <a:ext cx="620267" cy="6979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76462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用于图像识别</a:t>
            </a:r>
            <a:r>
              <a:rPr lang="en-US" altLang="zh-CN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104900" y="4692396"/>
            <a:ext cx="2485644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4988" y="4738115"/>
            <a:ext cx="1296924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6032" y="4709159"/>
            <a:ext cx="1355090" cy="1198245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7067" y="4746611"/>
            <a:ext cx="2132217" cy="1189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291" y="2703576"/>
            <a:ext cx="7519416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372" y="2641092"/>
            <a:ext cx="7511796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27" y="2362200"/>
            <a:ext cx="7400544" cy="1335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1284" y="5809589"/>
            <a:ext cx="200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“beak”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3708" y="473811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5663" y="4900040"/>
            <a:ext cx="2219325" cy="465455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8300" y="3596640"/>
            <a:ext cx="7261859" cy="641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6380" y="3535679"/>
            <a:ext cx="7467600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7735" y="3636264"/>
            <a:ext cx="7142988" cy="524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707542" y="1793189"/>
            <a:ext cx="8030845" cy="1589538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83248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一些模式比整张图片小得多</a:t>
            </a:r>
            <a:endParaRPr sz="2800" dirty="0"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endParaRPr lang="en-US" sz="2800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254635" marR="877569">
              <a:lnSpc>
                <a:spcPct val="100000"/>
              </a:lnSpc>
              <a:spcBef>
                <a:spcPts val="1120"/>
              </a:spcBef>
            </a:pPr>
            <a:r>
              <a:rPr lang="zh-CN" altLang="en-US" sz="2800" spc="-15" dirty="0">
                <a:solidFill>
                  <a:srgbClr val="FFFFFF"/>
                </a:solidFill>
                <a:latin typeface="Calibri"/>
                <a:cs typeface="Calibri"/>
              </a:rPr>
              <a:t>一个神经元不需要看到整个图像去发现模式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9965" y="3664362"/>
            <a:ext cx="6220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" dirty="0">
                <a:solidFill>
                  <a:srgbClr val="FFFFFF"/>
                </a:solidFill>
                <a:cs typeface="Calibri"/>
              </a:rPr>
              <a:t>       通过较少的参数连接到小区域</a:t>
            </a:r>
            <a:endParaRPr lang="zh-CN" altLang="en-US" sz="2800" dirty="0">
              <a:cs typeface="Calibri"/>
            </a:endParaRPr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26776" y="4507730"/>
            <a:ext cx="289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-15" dirty="0">
                <a:solidFill>
                  <a:schemeClr val="tx2">
                    <a:lumMod val="75000"/>
                  </a:schemeClr>
                </a:solidFill>
              </a:rPr>
              <a:t>识别出鸟嘴即可识别出鸟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8648" y="3285744"/>
            <a:ext cx="1725167" cy="115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98648" y="3478529"/>
            <a:ext cx="1725295" cy="193040"/>
          </a:xfrm>
          <a:custGeom>
            <a:avLst/>
            <a:gdLst/>
            <a:ahLst/>
            <a:cxnLst/>
            <a:rect l="l" t="t" r="r" b="b"/>
            <a:pathLst>
              <a:path w="1725295" h="193039">
                <a:moveTo>
                  <a:pt x="1725167" y="0"/>
                </a:moveTo>
                <a:lnTo>
                  <a:pt x="1697448" y="48650"/>
                </a:lnTo>
                <a:lnTo>
                  <a:pt x="1650326" y="78643"/>
                </a:lnTo>
                <a:lnTo>
                  <a:pt x="1582707" y="106142"/>
                </a:lnTo>
                <a:lnTo>
                  <a:pt x="1541859" y="118812"/>
                </a:lnTo>
                <a:lnTo>
                  <a:pt x="1496664" y="130683"/>
                </a:lnTo>
                <a:lnTo>
                  <a:pt x="1447380" y="141700"/>
                </a:lnTo>
                <a:lnTo>
                  <a:pt x="1394267" y="151803"/>
                </a:lnTo>
                <a:lnTo>
                  <a:pt x="1337584" y="160935"/>
                </a:lnTo>
                <a:lnTo>
                  <a:pt x="1277589" y="169037"/>
                </a:lnTo>
                <a:lnTo>
                  <a:pt x="1214542" y="176052"/>
                </a:lnTo>
                <a:lnTo>
                  <a:pt x="1148702" y="181921"/>
                </a:lnTo>
                <a:lnTo>
                  <a:pt x="1080326" y="186587"/>
                </a:lnTo>
                <a:lnTo>
                  <a:pt x="1009676" y="189992"/>
                </a:lnTo>
                <a:lnTo>
                  <a:pt x="937008" y="192077"/>
                </a:lnTo>
                <a:lnTo>
                  <a:pt x="862584" y="192786"/>
                </a:lnTo>
                <a:lnTo>
                  <a:pt x="788159" y="192077"/>
                </a:lnTo>
                <a:lnTo>
                  <a:pt x="715491" y="189992"/>
                </a:lnTo>
                <a:lnTo>
                  <a:pt x="644841" y="186587"/>
                </a:lnTo>
                <a:lnTo>
                  <a:pt x="576465" y="181921"/>
                </a:lnTo>
                <a:lnTo>
                  <a:pt x="510625" y="176052"/>
                </a:lnTo>
                <a:lnTo>
                  <a:pt x="447578" y="169037"/>
                </a:lnTo>
                <a:lnTo>
                  <a:pt x="387583" y="160935"/>
                </a:lnTo>
                <a:lnTo>
                  <a:pt x="330900" y="151803"/>
                </a:lnTo>
                <a:lnTo>
                  <a:pt x="277787" y="141700"/>
                </a:lnTo>
                <a:lnTo>
                  <a:pt x="228503" y="130683"/>
                </a:lnTo>
                <a:lnTo>
                  <a:pt x="183308" y="118812"/>
                </a:lnTo>
                <a:lnTo>
                  <a:pt x="142460" y="106142"/>
                </a:lnTo>
                <a:lnTo>
                  <a:pt x="106218" y="92733"/>
                </a:lnTo>
                <a:lnTo>
                  <a:pt x="48589" y="63929"/>
                </a:lnTo>
                <a:lnTo>
                  <a:pt x="12492" y="32863"/>
                </a:lnTo>
                <a:lnTo>
                  <a:pt x="3166" y="16627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8648" y="3285744"/>
            <a:ext cx="1725295" cy="1156970"/>
          </a:xfrm>
          <a:custGeom>
            <a:avLst/>
            <a:gdLst/>
            <a:ahLst/>
            <a:cxnLst/>
            <a:rect l="l" t="t" r="r" b="b"/>
            <a:pathLst>
              <a:path w="1725295" h="1156970">
                <a:moveTo>
                  <a:pt x="0" y="192785"/>
                </a:moveTo>
                <a:lnTo>
                  <a:pt x="27719" y="144135"/>
                </a:lnTo>
                <a:lnTo>
                  <a:pt x="74841" y="114142"/>
                </a:lnTo>
                <a:lnTo>
                  <a:pt x="142460" y="86643"/>
                </a:lnTo>
                <a:lnTo>
                  <a:pt x="183308" y="73973"/>
                </a:lnTo>
                <a:lnTo>
                  <a:pt x="228503" y="62102"/>
                </a:lnTo>
                <a:lnTo>
                  <a:pt x="277787" y="51085"/>
                </a:lnTo>
                <a:lnTo>
                  <a:pt x="330900" y="40982"/>
                </a:lnTo>
                <a:lnTo>
                  <a:pt x="387583" y="31850"/>
                </a:lnTo>
                <a:lnTo>
                  <a:pt x="447578" y="23748"/>
                </a:lnTo>
                <a:lnTo>
                  <a:pt x="510625" y="16733"/>
                </a:lnTo>
                <a:lnTo>
                  <a:pt x="576465" y="10864"/>
                </a:lnTo>
                <a:lnTo>
                  <a:pt x="644841" y="6198"/>
                </a:lnTo>
                <a:lnTo>
                  <a:pt x="715491" y="2793"/>
                </a:lnTo>
                <a:lnTo>
                  <a:pt x="788159" y="708"/>
                </a:lnTo>
                <a:lnTo>
                  <a:pt x="862584" y="0"/>
                </a:lnTo>
                <a:lnTo>
                  <a:pt x="937008" y="708"/>
                </a:lnTo>
                <a:lnTo>
                  <a:pt x="1009676" y="2793"/>
                </a:lnTo>
                <a:lnTo>
                  <a:pt x="1080326" y="6198"/>
                </a:lnTo>
                <a:lnTo>
                  <a:pt x="1148702" y="10864"/>
                </a:lnTo>
                <a:lnTo>
                  <a:pt x="1214542" y="16733"/>
                </a:lnTo>
                <a:lnTo>
                  <a:pt x="1277589" y="23748"/>
                </a:lnTo>
                <a:lnTo>
                  <a:pt x="1337584" y="31850"/>
                </a:lnTo>
                <a:lnTo>
                  <a:pt x="1394267" y="40982"/>
                </a:lnTo>
                <a:lnTo>
                  <a:pt x="1447380" y="51085"/>
                </a:lnTo>
                <a:lnTo>
                  <a:pt x="1496664" y="62102"/>
                </a:lnTo>
                <a:lnTo>
                  <a:pt x="1541859" y="73973"/>
                </a:lnTo>
                <a:lnTo>
                  <a:pt x="1582707" y="86643"/>
                </a:lnTo>
                <a:lnTo>
                  <a:pt x="1618949" y="100052"/>
                </a:lnTo>
                <a:lnTo>
                  <a:pt x="1676578" y="128856"/>
                </a:lnTo>
                <a:lnTo>
                  <a:pt x="1712675" y="159922"/>
                </a:lnTo>
                <a:lnTo>
                  <a:pt x="1725167" y="192785"/>
                </a:lnTo>
                <a:lnTo>
                  <a:pt x="1725167" y="963929"/>
                </a:lnTo>
                <a:lnTo>
                  <a:pt x="1697448" y="1012580"/>
                </a:lnTo>
                <a:lnTo>
                  <a:pt x="1650326" y="1042573"/>
                </a:lnTo>
                <a:lnTo>
                  <a:pt x="1582707" y="1070072"/>
                </a:lnTo>
                <a:lnTo>
                  <a:pt x="1541859" y="1082742"/>
                </a:lnTo>
                <a:lnTo>
                  <a:pt x="1496664" y="1094613"/>
                </a:lnTo>
                <a:lnTo>
                  <a:pt x="1447380" y="1105630"/>
                </a:lnTo>
                <a:lnTo>
                  <a:pt x="1394267" y="1115733"/>
                </a:lnTo>
                <a:lnTo>
                  <a:pt x="1337584" y="1124865"/>
                </a:lnTo>
                <a:lnTo>
                  <a:pt x="1277589" y="1132967"/>
                </a:lnTo>
                <a:lnTo>
                  <a:pt x="1214542" y="1139982"/>
                </a:lnTo>
                <a:lnTo>
                  <a:pt x="1148702" y="1145851"/>
                </a:lnTo>
                <a:lnTo>
                  <a:pt x="1080326" y="1150517"/>
                </a:lnTo>
                <a:lnTo>
                  <a:pt x="1009676" y="1153922"/>
                </a:lnTo>
                <a:lnTo>
                  <a:pt x="937008" y="1156007"/>
                </a:lnTo>
                <a:lnTo>
                  <a:pt x="862584" y="1156715"/>
                </a:lnTo>
                <a:lnTo>
                  <a:pt x="788159" y="1156007"/>
                </a:lnTo>
                <a:lnTo>
                  <a:pt x="715491" y="1153922"/>
                </a:lnTo>
                <a:lnTo>
                  <a:pt x="644841" y="1150517"/>
                </a:lnTo>
                <a:lnTo>
                  <a:pt x="576465" y="1145851"/>
                </a:lnTo>
                <a:lnTo>
                  <a:pt x="510625" y="1139982"/>
                </a:lnTo>
                <a:lnTo>
                  <a:pt x="447578" y="1132967"/>
                </a:lnTo>
                <a:lnTo>
                  <a:pt x="387583" y="1124865"/>
                </a:lnTo>
                <a:lnTo>
                  <a:pt x="330900" y="1115733"/>
                </a:lnTo>
                <a:lnTo>
                  <a:pt x="277787" y="1105630"/>
                </a:lnTo>
                <a:lnTo>
                  <a:pt x="228503" y="1094613"/>
                </a:lnTo>
                <a:lnTo>
                  <a:pt x="183308" y="1082742"/>
                </a:lnTo>
                <a:lnTo>
                  <a:pt x="142460" y="1070072"/>
                </a:lnTo>
                <a:lnTo>
                  <a:pt x="106218" y="1056663"/>
                </a:lnTo>
                <a:lnTo>
                  <a:pt x="48589" y="1027859"/>
                </a:lnTo>
                <a:lnTo>
                  <a:pt x="12492" y="996793"/>
                </a:lnTo>
                <a:lnTo>
                  <a:pt x="0" y="963929"/>
                </a:lnTo>
                <a:lnTo>
                  <a:pt x="0" y="192785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6020" y="3563492"/>
            <a:ext cx="1089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54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mo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  </a:t>
            </a:r>
            <a:r>
              <a:rPr sz="2400" spc="-5" dirty="0">
                <a:latin typeface="Calibri"/>
                <a:cs typeface="Calibri"/>
              </a:rPr>
              <a:t>Cell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034" y="609676"/>
            <a:ext cx="7443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Long </a:t>
            </a:r>
            <a:r>
              <a:rPr spc="-5" dirty="0"/>
              <a:t>Short-term </a:t>
            </a:r>
            <a:r>
              <a:rPr dirty="0"/>
              <a:t>Memory</a:t>
            </a:r>
            <a:r>
              <a:rPr spc="-75" dirty="0"/>
              <a:t> </a:t>
            </a:r>
            <a:r>
              <a:rPr spc="-5" dirty="0"/>
              <a:t>(LSTM)</a:t>
            </a:r>
          </a:p>
        </p:txBody>
      </p:sp>
      <p:sp>
        <p:nvSpPr>
          <p:cNvPr id="7" name="object 7"/>
          <p:cNvSpPr/>
          <p:nvPr/>
        </p:nvSpPr>
        <p:spPr>
          <a:xfrm>
            <a:off x="2439923" y="5154167"/>
            <a:ext cx="2657855" cy="568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9923" y="5154167"/>
            <a:ext cx="2658110" cy="568960"/>
          </a:xfrm>
          <a:custGeom>
            <a:avLst/>
            <a:gdLst/>
            <a:ahLst/>
            <a:cxnLst/>
            <a:rect l="l" t="t" r="r" b="b"/>
            <a:pathLst>
              <a:path w="2658110" h="568960">
                <a:moveTo>
                  <a:pt x="0" y="568451"/>
                </a:moveTo>
                <a:lnTo>
                  <a:pt x="2657855" y="568451"/>
                </a:lnTo>
                <a:lnTo>
                  <a:pt x="265785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76500" y="5224398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3" y="2202179"/>
            <a:ext cx="2657855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9923" y="2202179"/>
            <a:ext cx="2658110" cy="570230"/>
          </a:xfrm>
          <a:custGeom>
            <a:avLst/>
            <a:gdLst/>
            <a:ahLst/>
            <a:cxnLst/>
            <a:rect l="l" t="t" r="r" b="b"/>
            <a:pathLst>
              <a:path w="2658110" h="570230">
                <a:moveTo>
                  <a:pt x="0" y="569976"/>
                </a:moveTo>
                <a:lnTo>
                  <a:pt x="2657855" y="569976"/>
                </a:lnTo>
                <a:lnTo>
                  <a:pt x="2657855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6500" y="2272029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2371" y="3457955"/>
            <a:ext cx="1322831" cy="839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371" y="3457955"/>
            <a:ext cx="1323340" cy="840105"/>
          </a:xfrm>
          <a:custGeom>
            <a:avLst/>
            <a:gdLst/>
            <a:ahLst/>
            <a:cxnLst/>
            <a:rect l="l" t="t" r="r" b="b"/>
            <a:pathLst>
              <a:path w="1323340" h="840104">
                <a:moveTo>
                  <a:pt x="0" y="839724"/>
                </a:moveTo>
                <a:lnTo>
                  <a:pt x="1322831" y="839724"/>
                </a:lnTo>
                <a:lnTo>
                  <a:pt x="1322831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65420" y="3480003"/>
            <a:ext cx="1290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Forget</a:t>
            </a:r>
            <a:endParaRPr sz="24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Gate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2400300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3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3" y="115824"/>
                </a:lnTo>
                <a:lnTo>
                  <a:pt x="469646" y="86867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9383" y="5350764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4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4" y="115824"/>
                </a:lnTo>
                <a:lnTo>
                  <a:pt x="469646" y="86868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6555" y="5666232"/>
            <a:ext cx="173990" cy="614680"/>
          </a:xfrm>
          <a:custGeom>
            <a:avLst/>
            <a:gdLst/>
            <a:ahLst/>
            <a:cxnLst/>
            <a:rect l="l" t="t" r="r" b="b"/>
            <a:pathLst>
              <a:path w="173989" h="614679">
                <a:moveTo>
                  <a:pt x="115824" y="144780"/>
                </a:moveTo>
                <a:lnTo>
                  <a:pt x="57912" y="144780"/>
                </a:lnTo>
                <a:lnTo>
                  <a:pt x="57912" y="614603"/>
                </a:lnTo>
                <a:lnTo>
                  <a:pt x="115824" y="614603"/>
                </a:lnTo>
                <a:lnTo>
                  <a:pt x="115824" y="144780"/>
                </a:lnTo>
                <a:close/>
              </a:path>
              <a:path w="173989" h="6146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6146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8747" y="4442459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4364" y="1693164"/>
            <a:ext cx="173990" cy="509270"/>
          </a:xfrm>
          <a:custGeom>
            <a:avLst/>
            <a:gdLst/>
            <a:ahLst/>
            <a:cxnLst/>
            <a:rect l="l" t="t" r="r" b="b"/>
            <a:pathLst>
              <a:path w="173989" h="509269">
                <a:moveTo>
                  <a:pt x="115824" y="144780"/>
                </a:moveTo>
                <a:lnTo>
                  <a:pt x="57912" y="144780"/>
                </a:lnTo>
                <a:lnTo>
                  <a:pt x="57912" y="508888"/>
                </a:lnTo>
                <a:lnTo>
                  <a:pt x="115824" y="508888"/>
                </a:lnTo>
                <a:lnTo>
                  <a:pt x="115824" y="144780"/>
                </a:lnTo>
                <a:close/>
              </a:path>
              <a:path w="173989" h="50926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0926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0170" y="2956560"/>
            <a:ext cx="1944370" cy="501015"/>
          </a:xfrm>
          <a:custGeom>
            <a:avLst/>
            <a:gdLst/>
            <a:ahLst/>
            <a:cxnLst/>
            <a:rect l="l" t="t" r="r" b="b"/>
            <a:pathLst>
              <a:path w="1944370" h="501014">
                <a:moveTo>
                  <a:pt x="980439" y="0"/>
                </a:moveTo>
                <a:lnTo>
                  <a:pt x="917701" y="2666"/>
                </a:lnTo>
                <a:lnTo>
                  <a:pt x="855344" y="10413"/>
                </a:lnTo>
                <a:lnTo>
                  <a:pt x="793114" y="22987"/>
                </a:lnTo>
                <a:lnTo>
                  <a:pt x="731012" y="39750"/>
                </a:lnTo>
                <a:lnTo>
                  <a:pt x="669289" y="60578"/>
                </a:lnTo>
                <a:lnTo>
                  <a:pt x="607694" y="84962"/>
                </a:lnTo>
                <a:lnTo>
                  <a:pt x="546353" y="112775"/>
                </a:lnTo>
                <a:lnTo>
                  <a:pt x="485013" y="143255"/>
                </a:lnTo>
                <a:lnTo>
                  <a:pt x="424052" y="176529"/>
                </a:lnTo>
                <a:lnTo>
                  <a:pt x="363092" y="211962"/>
                </a:lnTo>
                <a:lnTo>
                  <a:pt x="302387" y="249300"/>
                </a:lnTo>
                <a:lnTo>
                  <a:pt x="241680" y="288289"/>
                </a:lnTo>
                <a:lnTo>
                  <a:pt x="181101" y="328422"/>
                </a:lnTo>
                <a:lnTo>
                  <a:pt x="120650" y="369569"/>
                </a:lnTo>
                <a:lnTo>
                  <a:pt x="0" y="453263"/>
                </a:lnTo>
                <a:lnTo>
                  <a:pt x="33019" y="500761"/>
                </a:lnTo>
                <a:lnTo>
                  <a:pt x="153415" y="417322"/>
                </a:lnTo>
                <a:lnTo>
                  <a:pt x="213613" y="376427"/>
                </a:lnTo>
                <a:lnTo>
                  <a:pt x="213742" y="376427"/>
                </a:lnTo>
                <a:lnTo>
                  <a:pt x="273557" y="336676"/>
                </a:lnTo>
                <a:lnTo>
                  <a:pt x="333375" y="298195"/>
                </a:lnTo>
                <a:lnTo>
                  <a:pt x="392778" y="261747"/>
                </a:lnTo>
                <a:lnTo>
                  <a:pt x="422694" y="244093"/>
                </a:lnTo>
                <a:lnTo>
                  <a:pt x="422528" y="244093"/>
                </a:lnTo>
                <a:lnTo>
                  <a:pt x="452627" y="226822"/>
                </a:lnTo>
                <a:lnTo>
                  <a:pt x="482116" y="210565"/>
                </a:lnTo>
                <a:lnTo>
                  <a:pt x="511713" y="194817"/>
                </a:lnTo>
                <a:lnTo>
                  <a:pt x="541413" y="179577"/>
                </a:lnTo>
                <a:lnTo>
                  <a:pt x="571500" y="164845"/>
                </a:lnTo>
                <a:lnTo>
                  <a:pt x="601090" y="151129"/>
                </a:lnTo>
                <a:lnTo>
                  <a:pt x="630103" y="138429"/>
                </a:lnTo>
                <a:lnTo>
                  <a:pt x="629919" y="138429"/>
                </a:lnTo>
                <a:lnTo>
                  <a:pt x="659529" y="126237"/>
                </a:lnTo>
                <a:lnTo>
                  <a:pt x="688941" y="115062"/>
                </a:lnTo>
                <a:lnTo>
                  <a:pt x="718584" y="104648"/>
                </a:lnTo>
                <a:lnTo>
                  <a:pt x="718312" y="104648"/>
                </a:lnTo>
                <a:lnTo>
                  <a:pt x="747618" y="95250"/>
                </a:lnTo>
                <a:lnTo>
                  <a:pt x="776735" y="86867"/>
                </a:lnTo>
                <a:lnTo>
                  <a:pt x="776604" y="86867"/>
                </a:lnTo>
                <a:lnTo>
                  <a:pt x="806327" y="79375"/>
                </a:lnTo>
                <a:lnTo>
                  <a:pt x="806068" y="79375"/>
                </a:lnTo>
                <a:lnTo>
                  <a:pt x="836167" y="72770"/>
                </a:lnTo>
                <a:lnTo>
                  <a:pt x="836424" y="72770"/>
                </a:lnTo>
                <a:lnTo>
                  <a:pt x="864424" y="67690"/>
                </a:lnTo>
                <a:lnTo>
                  <a:pt x="864107" y="67690"/>
                </a:lnTo>
                <a:lnTo>
                  <a:pt x="893321" y="63500"/>
                </a:lnTo>
                <a:lnTo>
                  <a:pt x="893063" y="63500"/>
                </a:lnTo>
                <a:lnTo>
                  <a:pt x="923163" y="60325"/>
                </a:lnTo>
                <a:lnTo>
                  <a:pt x="924026" y="60325"/>
                </a:lnTo>
                <a:lnTo>
                  <a:pt x="952118" y="58547"/>
                </a:lnTo>
                <a:lnTo>
                  <a:pt x="950976" y="58547"/>
                </a:lnTo>
                <a:lnTo>
                  <a:pt x="980439" y="57925"/>
                </a:lnTo>
                <a:lnTo>
                  <a:pt x="979804" y="57912"/>
                </a:lnTo>
                <a:lnTo>
                  <a:pt x="1284181" y="57912"/>
                </a:lnTo>
                <a:lnTo>
                  <a:pt x="1260855" y="49656"/>
                </a:lnTo>
                <a:lnTo>
                  <a:pt x="1198879" y="30861"/>
                </a:lnTo>
                <a:lnTo>
                  <a:pt x="1136777" y="16128"/>
                </a:lnTo>
                <a:lnTo>
                  <a:pt x="1074419" y="5968"/>
                </a:lnTo>
                <a:lnTo>
                  <a:pt x="1011808" y="635"/>
                </a:lnTo>
                <a:lnTo>
                  <a:pt x="980439" y="0"/>
                </a:lnTo>
                <a:close/>
              </a:path>
              <a:path w="1944370" h="501014">
                <a:moveTo>
                  <a:pt x="1784939" y="402167"/>
                </a:moveTo>
                <a:lnTo>
                  <a:pt x="1752091" y="449706"/>
                </a:lnTo>
                <a:lnTo>
                  <a:pt x="1944369" y="477012"/>
                </a:lnTo>
                <a:lnTo>
                  <a:pt x="1912306" y="418591"/>
                </a:lnTo>
                <a:lnTo>
                  <a:pt x="1808860" y="418591"/>
                </a:lnTo>
                <a:lnTo>
                  <a:pt x="1784939" y="402167"/>
                </a:lnTo>
                <a:close/>
              </a:path>
              <a:path w="1944370" h="501014">
                <a:moveTo>
                  <a:pt x="1817866" y="354511"/>
                </a:moveTo>
                <a:lnTo>
                  <a:pt x="1784939" y="402167"/>
                </a:lnTo>
                <a:lnTo>
                  <a:pt x="1808860" y="418591"/>
                </a:lnTo>
                <a:lnTo>
                  <a:pt x="1841627" y="370839"/>
                </a:lnTo>
                <a:lnTo>
                  <a:pt x="1817866" y="354511"/>
                </a:lnTo>
                <a:close/>
              </a:path>
              <a:path w="1944370" h="501014">
                <a:moveTo>
                  <a:pt x="1850897" y="306704"/>
                </a:moveTo>
                <a:lnTo>
                  <a:pt x="1817866" y="354511"/>
                </a:lnTo>
                <a:lnTo>
                  <a:pt x="1841627" y="370839"/>
                </a:lnTo>
                <a:lnTo>
                  <a:pt x="1808860" y="418591"/>
                </a:lnTo>
                <a:lnTo>
                  <a:pt x="1912306" y="418591"/>
                </a:lnTo>
                <a:lnTo>
                  <a:pt x="1850897" y="306704"/>
                </a:lnTo>
                <a:close/>
              </a:path>
              <a:path w="1944370" h="501014">
                <a:moveTo>
                  <a:pt x="153475" y="417322"/>
                </a:moveTo>
                <a:lnTo>
                  <a:pt x="153288" y="417449"/>
                </a:lnTo>
                <a:lnTo>
                  <a:pt x="153475" y="417322"/>
                </a:lnTo>
                <a:close/>
              </a:path>
              <a:path w="1944370" h="501014">
                <a:moveTo>
                  <a:pt x="1802811" y="376300"/>
                </a:moveTo>
                <a:lnTo>
                  <a:pt x="1747265" y="376300"/>
                </a:lnTo>
                <a:lnTo>
                  <a:pt x="1747646" y="376554"/>
                </a:lnTo>
                <a:lnTo>
                  <a:pt x="1784939" y="402167"/>
                </a:lnTo>
                <a:lnTo>
                  <a:pt x="1802811" y="376300"/>
                </a:lnTo>
                <a:close/>
              </a:path>
              <a:path w="1944370" h="501014">
                <a:moveTo>
                  <a:pt x="213742" y="376427"/>
                </a:moveTo>
                <a:lnTo>
                  <a:pt x="213613" y="376427"/>
                </a:lnTo>
                <a:lnTo>
                  <a:pt x="213359" y="376681"/>
                </a:lnTo>
                <a:lnTo>
                  <a:pt x="213742" y="376427"/>
                </a:lnTo>
                <a:close/>
              </a:path>
              <a:path w="1944370" h="501014">
                <a:moveTo>
                  <a:pt x="1747332" y="376346"/>
                </a:moveTo>
                <a:lnTo>
                  <a:pt x="1747635" y="376554"/>
                </a:lnTo>
                <a:lnTo>
                  <a:pt x="1747332" y="376346"/>
                </a:lnTo>
                <a:close/>
              </a:path>
              <a:path w="1944370" h="501014">
                <a:moveTo>
                  <a:pt x="1791916" y="336676"/>
                </a:moveTo>
                <a:lnTo>
                  <a:pt x="1687449" y="336676"/>
                </a:lnTo>
                <a:lnTo>
                  <a:pt x="1747332" y="376346"/>
                </a:lnTo>
                <a:lnTo>
                  <a:pt x="1802811" y="376300"/>
                </a:lnTo>
                <a:lnTo>
                  <a:pt x="1817866" y="354511"/>
                </a:lnTo>
                <a:lnTo>
                  <a:pt x="1791916" y="336676"/>
                </a:lnTo>
                <a:close/>
              </a:path>
              <a:path w="1944370" h="501014">
                <a:moveTo>
                  <a:pt x="1734183" y="298195"/>
                </a:moveTo>
                <a:lnTo>
                  <a:pt x="1627504" y="298195"/>
                </a:lnTo>
                <a:lnTo>
                  <a:pt x="1687702" y="336930"/>
                </a:lnTo>
                <a:lnTo>
                  <a:pt x="1687449" y="336676"/>
                </a:lnTo>
                <a:lnTo>
                  <a:pt x="1791916" y="336676"/>
                </a:lnTo>
                <a:lnTo>
                  <a:pt x="1779904" y="328422"/>
                </a:lnTo>
                <a:lnTo>
                  <a:pt x="1734183" y="298195"/>
                </a:lnTo>
                <a:close/>
              </a:path>
              <a:path w="1944370" h="501014">
                <a:moveTo>
                  <a:pt x="1649722" y="243839"/>
                </a:moveTo>
                <a:lnTo>
                  <a:pt x="1538096" y="243839"/>
                </a:lnTo>
                <a:lnTo>
                  <a:pt x="1568195" y="261747"/>
                </a:lnTo>
                <a:lnTo>
                  <a:pt x="1628013" y="298576"/>
                </a:lnTo>
                <a:lnTo>
                  <a:pt x="1627504" y="298195"/>
                </a:lnTo>
                <a:lnTo>
                  <a:pt x="1734183" y="298195"/>
                </a:lnTo>
                <a:lnTo>
                  <a:pt x="1719199" y="288289"/>
                </a:lnTo>
                <a:lnTo>
                  <a:pt x="1658619" y="249300"/>
                </a:lnTo>
                <a:lnTo>
                  <a:pt x="1649722" y="243839"/>
                </a:lnTo>
                <a:close/>
              </a:path>
              <a:path w="1944370" h="501014">
                <a:moveTo>
                  <a:pt x="333407" y="298195"/>
                </a:moveTo>
                <a:lnTo>
                  <a:pt x="332993" y="298450"/>
                </a:lnTo>
                <a:lnTo>
                  <a:pt x="333407" y="298195"/>
                </a:lnTo>
                <a:close/>
              </a:path>
              <a:path w="1944370" h="501014">
                <a:moveTo>
                  <a:pt x="393191" y="261492"/>
                </a:moveTo>
                <a:lnTo>
                  <a:pt x="392683" y="261747"/>
                </a:lnTo>
                <a:lnTo>
                  <a:pt x="393191" y="261492"/>
                </a:lnTo>
                <a:close/>
              </a:path>
              <a:path w="1944370" h="501014">
                <a:moveTo>
                  <a:pt x="1567688" y="261492"/>
                </a:moveTo>
                <a:lnTo>
                  <a:pt x="1568101" y="261747"/>
                </a:lnTo>
                <a:lnTo>
                  <a:pt x="1567688" y="261492"/>
                </a:lnTo>
                <a:close/>
              </a:path>
              <a:path w="1944370" h="501014">
                <a:moveTo>
                  <a:pt x="422909" y="243966"/>
                </a:moveTo>
                <a:lnTo>
                  <a:pt x="422528" y="244093"/>
                </a:lnTo>
                <a:lnTo>
                  <a:pt x="422694" y="244093"/>
                </a:lnTo>
                <a:lnTo>
                  <a:pt x="422909" y="243966"/>
                </a:lnTo>
                <a:close/>
              </a:path>
              <a:path w="1944370" h="501014">
                <a:moveTo>
                  <a:pt x="1621996" y="226822"/>
                </a:moveTo>
                <a:lnTo>
                  <a:pt x="1508252" y="226822"/>
                </a:lnTo>
                <a:lnTo>
                  <a:pt x="1538351" y="244093"/>
                </a:lnTo>
                <a:lnTo>
                  <a:pt x="1538096" y="243839"/>
                </a:lnTo>
                <a:lnTo>
                  <a:pt x="1649722" y="243839"/>
                </a:lnTo>
                <a:lnTo>
                  <a:pt x="1621996" y="226822"/>
                </a:lnTo>
                <a:close/>
              </a:path>
              <a:path w="1944370" h="501014">
                <a:moveTo>
                  <a:pt x="452706" y="226822"/>
                </a:moveTo>
                <a:lnTo>
                  <a:pt x="452246" y="227075"/>
                </a:lnTo>
                <a:lnTo>
                  <a:pt x="452706" y="226822"/>
                </a:lnTo>
                <a:close/>
              </a:path>
              <a:path w="1944370" h="501014">
                <a:moveTo>
                  <a:pt x="1478533" y="210438"/>
                </a:moveTo>
                <a:lnTo>
                  <a:pt x="1508632" y="227075"/>
                </a:lnTo>
                <a:lnTo>
                  <a:pt x="1508252" y="226822"/>
                </a:lnTo>
                <a:lnTo>
                  <a:pt x="1621996" y="226822"/>
                </a:lnTo>
                <a:lnTo>
                  <a:pt x="1597787" y="211962"/>
                </a:lnTo>
                <a:lnTo>
                  <a:pt x="1595425" y="210565"/>
                </a:lnTo>
                <a:lnTo>
                  <a:pt x="1478914" y="210565"/>
                </a:lnTo>
                <a:lnTo>
                  <a:pt x="1478533" y="210438"/>
                </a:lnTo>
                <a:close/>
              </a:path>
              <a:path w="1944370" h="501014">
                <a:moveTo>
                  <a:pt x="1448815" y="194563"/>
                </a:moveTo>
                <a:lnTo>
                  <a:pt x="1478914" y="210565"/>
                </a:lnTo>
                <a:lnTo>
                  <a:pt x="1595425" y="210565"/>
                </a:lnTo>
                <a:lnTo>
                  <a:pt x="1568594" y="194690"/>
                </a:lnTo>
                <a:lnTo>
                  <a:pt x="1449196" y="194690"/>
                </a:lnTo>
                <a:lnTo>
                  <a:pt x="1448815" y="194563"/>
                </a:lnTo>
                <a:close/>
              </a:path>
              <a:path w="1944370" h="501014">
                <a:moveTo>
                  <a:pt x="512190" y="194563"/>
                </a:moveTo>
                <a:lnTo>
                  <a:pt x="511682" y="194817"/>
                </a:lnTo>
                <a:lnTo>
                  <a:pt x="512190" y="194563"/>
                </a:lnTo>
                <a:close/>
              </a:path>
              <a:path w="1944370" h="501014">
                <a:moveTo>
                  <a:pt x="1541828" y="179324"/>
                </a:moveTo>
                <a:lnTo>
                  <a:pt x="1419097" y="179324"/>
                </a:lnTo>
                <a:lnTo>
                  <a:pt x="1419605" y="179577"/>
                </a:lnTo>
                <a:lnTo>
                  <a:pt x="1449196" y="194690"/>
                </a:lnTo>
                <a:lnTo>
                  <a:pt x="1568594" y="194690"/>
                </a:lnTo>
                <a:lnTo>
                  <a:pt x="1567306" y="193928"/>
                </a:lnTo>
                <a:lnTo>
                  <a:pt x="1541828" y="179324"/>
                </a:lnTo>
                <a:close/>
              </a:path>
              <a:path w="1944370" h="501014">
                <a:moveTo>
                  <a:pt x="1419351" y="179453"/>
                </a:moveTo>
                <a:lnTo>
                  <a:pt x="1419595" y="179577"/>
                </a:lnTo>
                <a:lnTo>
                  <a:pt x="1419351" y="179453"/>
                </a:lnTo>
                <a:close/>
              </a:path>
              <a:path w="1944370" h="501014">
                <a:moveTo>
                  <a:pt x="1515870" y="164845"/>
                </a:moveTo>
                <a:lnTo>
                  <a:pt x="1389506" y="164845"/>
                </a:lnTo>
                <a:lnTo>
                  <a:pt x="1419351" y="179453"/>
                </a:lnTo>
                <a:lnTo>
                  <a:pt x="1419097" y="179324"/>
                </a:lnTo>
                <a:lnTo>
                  <a:pt x="1541828" y="179324"/>
                </a:lnTo>
                <a:lnTo>
                  <a:pt x="1536953" y="176529"/>
                </a:lnTo>
                <a:lnTo>
                  <a:pt x="1515870" y="164845"/>
                </a:lnTo>
                <a:close/>
              </a:path>
              <a:path w="1944370" h="501014">
                <a:moveTo>
                  <a:pt x="571539" y="164845"/>
                </a:moveTo>
                <a:lnTo>
                  <a:pt x="570991" y="165100"/>
                </a:lnTo>
                <a:lnTo>
                  <a:pt x="571539" y="164845"/>
                </a:lnTo>
                <a:close/>
              </a:path>
              <a:path w="1944370" h="501014">
                <a:moveTo>
                  <a:pt x="1490577" y="151129"/>
                </a:moveTo>
                <a:lnTo>
                  <a:pt x="1359915" y="151129"/>
                </a:lnTo>
                <a:lnTo>
                  <a:pt x="1390014" y="165100"/>
                </a:lnTo>
                <a:lnTo>
                  <a:pt x="1389506" y="164845"/>
                </a:lnTo>
                <a:lnTo>
                  <a:pt x="1515870" y="164845"/>
                </a:lnTo>
                <a:lnTo>
                  <a:pt x="1506474" y="159638"/>
                </a:lnTo>
                <a:lnTo>
                  <a:pt x="1490577" y="151129"/>
                </a:lnTo>
                <a:close/>
              </a:path>
              <a:path w="1944370" h="501014">
                <a:moveTo>
                  <a:pt x="601161" y="151129"/>
                </a:moveTo>
                <a:lnTo>
                  <a:pt x="600582" y="151384"/>
                </a:lnTo>
                <a:lnTo>
                  <a:pt x="601161" y="151129"/>
                </a:lnTo>
                <a:close/>
              </a:path>
              <a:path w="1944370" h="501014">
                <a:moveTo>
                  <a:pt x="1300733" y="125984"/>
                </a:moveTo>
                <a:lnTo>
                  <a:pt x="1330959" y="138429"/>
                </a:lnTo>
                <a:lnTo>
                  <a:pt x="1360424" y="151384"/>
                </a:lnTo>
                <a:lnTo>
                  <a:pt x="1359915" y="151129"/>
                </a:lnTo>
                <a:lnTo>
                  <a:pt x="1490577" y="151129"/>
                </a:lnTo>
                <a:lnTo>
                  <a:pt x="1475866" y="143255"/>
                </a:lnTo>
                <a:lnTo>
                  <a:pt x="1445259" y="127635"/>
                </a:lnTo>
                <a:lnTo>
                  <a:pt x="1442382" y="126237"/>
                </a:lnTo>
                <a:lnTo>
                  <a:pt x="1301495" y="126237"/>
                </a:lnTo>
                <a:lnTo>
                  <a:pt x="1300733" y="125984"/>
                </a:lnTo>
                <a:close/>
              </a:path>
              <a:path w="1944370" h="501014">
                <a:moveTo>
                  <a:pt x="630681" y="138175"/>
                </a:moveTo>
                <a:lnTo>
                  <a:pt x="629919" y="138429"/>
                </a:lnTo>
                <a:lnTo>
                  <a:pt x="630103" y="138429"/>
                </a:lnTo>
                <a:lnTo>
                  <a:pt x="630681" y="138175"/>
                </a:lnTo>
                <a:close/>
              </a:path>
              <a:path w="1944370" h="501014">
                <a:moveTo>
                  <a:pt x="1330325" y="138175"/>
                </a:moveTo>
                <a:lnTo>
                  <a:pt x="1330903" y="138429"/>
                </a:lnTo>
                <a:lnTo>
                  <a:pt x="1330325" y="138175"/>
                </a:lnTo>
                <a:close/>
              </a:path>
              <a:path w="1944370" h="501014">
                <a:moveTo>
                  <a:pt x="1397047" y="104520"/>
                </a:moveTo>
                <a:lnTo>
                  <a:pt x="1242059" y="104520"/>
                </a:lnTo>
                <a:lnTo>
                  <a:pt x="1272158" y="115062"/>
                </a:lnTo>
                <a:lnTo>
                  <a:pt x="1301495" y="126237"/>
                </a:lnTo>
                <a:lnTo>
                  <a:pt x="1442382" y="126237"/>
                </a:lnTo>
                <a:lnTo>
                  <a:pt x="1414652" y="112775"/>
                </a:lnTo>
                <a:lnTo>
                  <a:pt x="1397047" y="104520"/>
                </a:lnTo>
                <a:close/>
              </a:path>
              <a:path w="1944370" h="501014">
                <a:moveTo>
                  <a:pt x="689609" y="114807"/>
                </a:moveTo>
                <a:lnTo>
                  <a:pt x="688847" y="115062"/>
                </a:lnTo>
                <a:lnTo>
                  <a:pt x="689609" y="114807"/>
                </a:lnTo>
                <a:close/>
              </a:path>
              <a:path w="1944370" h="501014">
                <a:moveTo>
                  <a:pt x="1271396" y="114807"/>
                </a:moveTo>
                <a:lnTo>
                  <a:pt x="1272065" y="115062"/>
                </a:lnTo>
                <a:lnTo>
                  <a:pt x="1271396" y="114807"/>
                </a:lnTo>
                <a:close/>
              </a:path>
              <a:path w="1944370" h="501014">
                <a:moveTo>
                  <a:pt x="1376185" y="94995"/>
                </a:moveTo>
                <a:lnTo>
                  <a:pt x="1212595" y="94995"/>
                </a:lnTo>
                <a:lnTo>
                  <a:pt x="1242694" y="104775"/>
                </a:lnTo>
                <a:lnTo>
                  <a:pt x="1242059" y="104520"/>
                </a:lnTo>
                <a:lnTo>
                  <a:pt x="1397047" y="104520"/>
                </a:lnTo>
                <a:lnTo>
                  <a:pt x="1384045" y="98425"/>
                </a:lnTo>
                <a:lnTo>
                  <a:pt x="1376185" y="94995"/>
                </a:lnTo>
                <a:close/>
              </a:path>
              <a:path w="1944370" h="501014">
                <a:moveTo>
                  <a:pt x="718946" y="104520"/>
                </a:moveTo>
                <a:lnTo>
                  <a:pt x="718312" y="104648"/>
                </a:lnTo>
                <a:lnTo>
                  <a:pt x="718584" y="104648"/>
                </a:lnTo>
                <a:lnTo>
                  <a:pt x="718946" y="104520"/>
                </a:lnTo>
                <a:close/>
              </a:path>
              <a:path w="1944370" h="501014">
                <a:moveTo>
                  <a:pt x="748410" y="94995"/>
                </a:moveTo>
                <a:lnTo>
                  <a:pt x="747521" y="95250"/>
                </a:lnTo>
                <a:lnTo>
                  <a:pt x="748410" y="94995"/>
                </a:lnTo>
                <a:close/>
              </a:path>
              <a:path w="1944370" h="501014">
                <a:moveTo>
                  <a:pt x="1183258" y="86613"/>
                </a:moveTo>
                <a:lnTo>
                  <a:pt x="1213357" y="95250"/>
                </a:lnTo>
                <a:lnTo>
                  <a:pt x="1212595" y="94995"/>
                </a:lnTo>
                <a:lnTo>
                  <a:pt x="1376185" y="94995"/>
                </a:lnTo>
                <a:lnTo>
                  <a:pt x="1357552" y="86867"/>
                </a:lnTo>
                <a:lnTo>
                  <a:pt x="1184275" y="86867"/>
                </a:lnTo>
                <a:lnTo>
                  <a:pt x="1183258" y="86613"/>
                </a:lnTo>
                <a:close/>
              </a:path>
              <a:path w="1944370" h="501014">
                <a:moveTo>
                  <a:pt x="777620" y="86613"/>
                </a:moveTo>
                <a:lnTo>
                  <a:pt x="776604" y="86867"/>
                </a:lnTo>
                <a:lnTo>
                  <a:pt x="776735" y="86867"/>
                </a:lnTo>
                <a:lnTo>
                  <a:pt x="777620" y="86613"/>
                </a:lnTo>
                <a:close/>
              </a:path>
              <a:path w="1944370" h="501014">
                <a:moveTo>
                  <a:pt x="1154176" y="79248"/>
                </a:moveTo>
                <a:lnTo>
                  <a:pt x="1184275" y="86867"/>
                </a:lnTo>
                <a:lnTo>
                  <a:pt x="1357552" y="86867"/>
                </a:lnTo>
                <a:lnTo>
                  <a:pt x="1353184" y="84962"/>
                </a:lnTo>
                <a:lnTo>
                  <a:pt x="1339525" y="79375"/>
                </a:lnTo>
                <a:lnTo>
                  <a:pt x="1154938" y="79375"/>
                </a:lnTo>
                <a:lnTo>
                  <a:pt x="1154176" y="79248"/>
                </a:lnTo>
                <a:close/>
              </a:path>
              <a:path w="1944370" h="501014">
                <a:moveTo>
                  <a:pt x="806830" y="79248"/>
                </a:moveTo>
                <a:lnTo>
                  <a:pt x="806068" y="79375"/>
                </a:lnTo>
                <a:lnTo>
                  <a:pt x="806327" y="79375"/>
                </a:lnTo>
                <a:lnTo>
                  <a:pt x="806830" y="79248"/>
                </a:lnTo>
                <a:close/>
              </a:path>
              <a:path w="1944370" h="501014">
                <a:moveTo>
                  <a:pt x="1323382" y="72770"/>
                </a:moveTo>
                <a:lnTo>
                  <a:pt x="1124839" y="72770"/>
                </a:lnTo>
                <a:lnTo>
                  <a:pt x="1154938" y="79375"/>
                </a:lnTo>
                <a:lnTo>
                  <a:pt x="1339525" y="79375"/>
                </a:lnTo>
                <a:lnTo>
                  <a:pt x="1323382" y="72770"/>
                </a:lnTo>
                <a:close/>
              </a:path>
              <a:path w="1944370" h="501014">
                <a:moveTo>
                  <a:pt x="836424" y="72770"/>
                </a:moveTo>
                <a:lnTo>
                  <a:pt x="836167" y="72770"/>
                </a:lnTo>
                <a:lnTo>
                  <a:pt x="835025" y="73025"/>
                </a:lnTo>
                <a:lnTo>
                  <a:pt x="836424" y="72770"/>
                </a:lnTo>
                <a:close/>
              </a:path>
              <a:path w="1944370" h="501014">
                <a:moveTo>
                  <a:pt x="1095755" y="67563"/>
                </a:moveTo>
                <a:lnTo>
                  <a:pt x="1125854" y="73025"/>
                </a:lnTo>
                <a:lnTo>
                  <a:pt x="1124839" y="72770"/>
                </a:lnTo>
                <a:lnTo>
                  <a:pt x="1323382" y="72770"/>
                </a:lnTo>
                <a:lnTo>
                  <a:pt x="1322451" y="72389"/>
                </a:lnTo>
                <a:lnTo>
                  <a:pt x="1310223" y="67690"/>
                </a:lnTo>
                <a:lnTo>
                  <a:pt x="1096771" y="67690"/>
                </a:lnTo>
                <a:lnTo>
                  <a:pt x="1095755" y="67563"/>
                </a:lnTo>
                <a:close/>
              </a:path>
              <a:path w="1944370" h="501014">
                <a:moveTo>
                  <a:pt x="865124" y="67563"/>
                </a:moveTo>
                <a:lnTo>
                  <a:pt x="864107" y="67690"/>
                </a:lnTo>
                <a:lnTo>
                  <a:pt x="864424" y="67690"/>
                </a:lnTo>
                <a:lnTo>
                  <a:pt x="865124" y="67563"/>
                </a:lnTo>
                <a:close/>
              </a:path>
              <a:path w="1944370" h="501014">
                <a:moveTo>
                  <a:pt x="1066842" y="63397"/>
                </a:moveTo>
                <a:lnTo>
                  <a:pt x="1096771" y="67690"/>
                </a:lnTo>
                <a:lnTo>
                  <a:pt x="1310223" y="67690"/>
                </a:lnTo>
                <a:lnTo>
                  <a:pt x="1299317" y="63500"/>
                </a:lnTo>
                <a:lnTo>
                  <a:pt x="1067815" y="63500"/>
                </a:lnTo>
                <a:lnTo>
                  <a:pt x="1066842" y="63397"/>
                </a:lnTo>
                <a:close/>
              </a:path>
              <a:path w="1944370" h="501014">
                <a:moveTo>
                  <a:pt x="894037" y="63397"/>
                </a:moveTo>
                <a:lnTo>
                  <a:pt x="893063" y="63500"/>
                </a:lnTo>
                <a:lnTo>
                  <a:pt x="893321" y="63500"/>
                </a:lnTo>
                <a:lnTo>
                  <a:pt x="894037" y="63397"/>
                </a:lnTo>
                <a:close/>
              </a:path>
              <a:path w="1944370" h="501014">
                <a:moveTo>
                  <a:pt x="1298987" y="63373"/>
                </a:moveTo>
                <a:lnTo>
                  <a:pt x="1066672" y="63373"/>
                </a:lnTo>
                <a:lnTo>
                  <a:pt x="1067815" y="63500"/>
                </a:lnTo>
                <a:lnTo>
                  <a:pt x="1299317" y="63500"/>
                </a:lnTo>
                <a:lnTo>
                  <a:pt x="1298987" y="63373"/>
                </a:lnTo>
                <a:close/>
              </a:path>
              <a:path w="1944370" h="501014">
                <a:moveTo>
                  <a:pt x="1290999" y="60325"/>
                </a:moveTo>
                <a:lnTo>
                  <a:pt x="1037716" y="60325"/>
                </a:lnTo>
                <a:lnTo>
                  <a:pt x="1066842" y="63397"/>
                </a:lnTo>
                <a:lnTo>
                  <a:pt x="1066672" y="63373"/>
                </a:lnTo>
                <a:lnTo>
                  <a:pt x="1298987" y="63373"/>
                </a:lnTo>
                <a:lnTo>
                  <a:pt x="1291716" y="60578"/>
                </a:lnTo>
                <a:lnTo>
                  <a:pt x="1290999" y="60325"/>
                </a:lnTo>
                <a:close/>
              </a:path>
              <a:path w="1944370" h="501014">
                <a:moveTo>
                  <a:pt x="924026" y="60325"/>
                </a:moveTo>
                <a:lnTo>
                  <a:pt x="923163" y="60325"/>
                </a:lnTo>
                <a:lnTo>
                  <a:pt x="922019" y="60451"/>
                </a:lnTo>
                <a:lnTo>
                  <a:pt x="924026" y="60325"/>
                </a:lnTo>
                <a:close/>
              </a:path>
              <a:path w="1944370" h="501014">
                <a:moveTo>
                  <a:pt x="1284181" y="57912"/>
                </a:moveTo>
                <a:lnTo>
                  <a:pt x="981075" y="57912"/>
                </a:lnTo>
                <a:lnTo>
                  <a:pt x="980439" y="57925"/>
                </a:lnTo>
                <a:lnTo>
                  <a:pt x="1009903" y="58547"/>
                </a:lnTo>
                <a:lnTo>
                  <a:pt x="1008760" y="58547"/>
                </a:lnTo>
                <a:lnTo>
                  <a:pt x="1038859" y="60451"/>
                </a:lnTo>
                <a:lnTo>
                  <a:pt x="1037716" y="60325"/>
                </a:lnTo>
                <a:lnTo>
                  <a:pt x="1290999" y="60325"/>
                </a:lnTo>
                <a:lnTo>
                  <a:pt x="1284181" y="57912"/>
                </a:lnTo>
                <a:close/>
              </a:path>
              <a:path w="1944370" h="501014">
                <a:moveTo>
                  <a:pt x="981075" y="57912"/>
                </a:moveTo>
                <a:lnTo>
                  <a:pt x="979804" y="57912"/>
                </a:lnTo>
                <a:lnTo>
                  <a:pt x="980439" y="57925"/>
                </a:lnTo>
                <a:lnTo>
                  <a:pt x="98107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16553" y="4259071"/>
            <a:ext cx="1929130" cy="625475"/>
          </a:xfrm>
          <a:custGeom>
            <a:avLst/>
            <a:gdLst/>
            <a:ahLst/>
            <a:cxnLst/>
            <a:rect l="l" t="t" r="r" b="b"/>
            <a:pathLst>
              <a:path w="1929129" h="625475">
                <a:moveTo>
                  <a:pt x="159505" y="247360"/>
                </a:moveTo>
                <a:lnTo>
                  <a:pt x="128461" y="295279"/>
                </a:lnTo>
                <a:lnTo>
                  <a:pt x="175133" y="325246"/>
                </a:lnTo>
                <a:lnTo>
                  <a:pt x="238887" y="364616"/>
                </a:lnTo>
                <a:lnTo>
                  <a:pt x="302387" y="402716"/>
                </a:lnTo>
                <a:lnTo>
                  <a:pt x="366013" y="438911"/>
                </a:lnTo>
                <a:lnTo>
                  <a:pt x="429641" y="473201"/>
                </a:lnTo>
                <a:lnTo>
                  <a:pt x="493141" y="504825"/>
                </a:lnTo>
                <a:lnTo>
                  <a:pt x="556513" y="533653"/>
                </a:lnTo>
                <a:lnTo>
                  <a:pt x="619887" y="559180"/>
                </a:lnTo>
                <a:lnTo>
                  <a:pt x="683260" y="581151"/>
                </a:lnTo>
                <a:lnTo>
                  <a:pt x="746379" y="599185"/>
                </a:lnTo>
                <a:lnTo>
                  <a:pt x="809498" y="612775"/>
                </a:lnTo>
                <a:lnTo>
                  <a:pt x="872489" y="621538"/>
                </a:lnTo>
                <a:lnTo>
                  <a:pt x="935227" y="624966"/>
                </a:lnTo>
                <a:lnTo>
                  <a:pt x="966597" y="624585"/>
                </a:lnTo>
                <a:lnTo>
                  <a:pt x="1028954" y="619505"/>
                </a:lnTo>
                <a:lnTo>
                  <a:pt x="1090676" y="608457"/>
                </a:lnTo>
                <a:lnTo>
                  <a:pt x="1151763" y="592201"/>
                </a:lnTo>
                <a:lnTo>
                  <a:pt x="1212214" y="570738"/>
                </a:lnTo>
                <a:lnTo>
                  <a:pt x="1219249" y="567816"/>
                </a:lnTo>
                <a:lnTo>
                  <a:pt x="935227" y="567816"/>
                </a:lnTo>
                <a:lnTo>
                  <a:pt x="936242" y="567804"/>
                </a:lnTo>
                <a:lnTo>
                  <a:pt x="906526" y="566801"/>
                </a:lnTo>
                <a:lnTo>
                  <a:pt x="907669" y="566801"/>
                </a:lnTo>
                <a:lnTo>
                  <a:pt x="879122" y="564641"/>
                </a:lnTo>
                <a:lnTo>
                  <a:pt x="878713" y="564641"/>
                </a:lnTo>
                <a:lnTo>
                  <a:pt x="877443" y="564514"/>
                </a:lnTo>
                <a:lnTo>
                  <a:pt x="877624" y="564514"/>
                </a:lnTo>
                <a:lnTo>
                  <a:pt x="848233" y="561085"/>
                </a:lnTo>
                <a:lnTo>
                  <a:pt x="848577" y="561085"/>
                </a:lnTo>
                <a:lnTo>
                  <a:pt x="819023" y="556386"/>
                </a:lnTo>
                <a:lnTo>
                  <a:pt x="819387" y="556386"/>
                </a:lnTo>
                <a:lnTo>
                  <a:pt x="790734" y="550798"/>
                </a:lnTo>
                <a:lnTo>
                  <a:pt x="790448" y="550798"/>
                </a:lnTo>
                <a:lnTo>
                  <a:pt x="760792" y="543813"/>
                </a:lnTo>
                <a:lnTo>
                  <a:pt x="760602" y="543813"/>
                </a:lnTo>
                <a:lnTo>
                  <a:pt x="730952" y="535939"/>
                </a:lnTo>
                <a:lnTo>
                  <a:pt x="729996" y="535685"/>
                </a:lnTo>
                <a:lnTo>
                  <a:pt x="700981" y="526795"/>
                </a:lnTo>
                <a:lnTo>
                  <a:pt x="700786" y="526795"/>
                </a:lnTo>
                <a:lnTo>
                  <a:pt x="669798" y="516635"/>
                </a:lnTo>
                <a:lnTo>
                  <a:pt x="669990" y="516635"/>
                </a:lnTo>
                <a:lnTo>
                  <a:pt x="640395" y="505840"/>
                </a:lnTo>
                <a:lnTo>
                  <a:pt x="609346" y="493775"/>
                </a:lnTo>
                <a:lnTo>
                  <a:pt x="578738" y="481075"/>
                </a:lnTo>
                <a:lnTo>
                  <a:pt x="548829" y="467740"/>
                </a:lnTo>
                <a:lnTo>
                  <a:pt x="518068" y="453389"/>
                </a:lnTo>
                <a:lnTo>
                  <a:pt x="487182" y="438276"/>
                </a:lnTo>
                <a:lnTo>
                  <a:pt x="487045" y="438276"/>
                </a:lnTo>
                <a:lnTo>
                  <a:pt x="455675" y="422275"/>
                </a:lnTo>
                <a:lnTo>
                  <a:pt x="424688" y="405891"/>
                </a:lnTo>
                <a:lnTo>
                  <a:pt x="393573" y="388873"/>
                </a:lnTo>
                <a:lnTo>
                  <a:pt x="330962" y="353186"/>
                </a:lnTo>
                <a:lnTo>
                  <a:pt x="268776" y="315975"/>
                </a:lnTo>
                <a:lnTo>
                  <a:pt x="205769" y="276986"/>
                </a:lnTo>
                <a:lnTo>
                  <a:pt x="159505" y="247360"/>
                </a:lnTo>
                <a:close/>
              </a:path>
              <a:path w="1929129" h="625475">
                <a:moveTo>
                  <a:pt x="936242" y="567804"/>
                </a:moveTo>
                <a:lnTo>
                  <a:pt x="935227" y="567816"/>
                </a:lnTo>
                <a:lnTo>
                  <a:pt x="936625" y="567816"/>
                </a:lnTo>
                <a:lnTo>
                  <a:pt x="936242" y="567804"/>
                </a:lnTo>
                <a:close/>
              </a:path>
              <a:path w="1929129" h="625475">
                <a:moveTo>
                  <a:pt x="993480" y="565808"/>
                </a:moveTo>
                <a:lnTo>
                  <a:pt x="963930" y="567435"/>
                </a:lnTo>
                <a:lnTo>
                  <a:pt x="965200" y="567435"/>
                </a:lnTo>
                <a:lnTo>
                  <a:pt x="936242" y="567804"/>
                </a:lnTo>
                <a:lnTo>
                  <a:pt x="936625" y="567816"/>
                </a:lnTo>
                <a:lnTo>
                  <a:pt x="1219249" y="567816"/>
                </a:lnTo>
                <a:lnTo>
                  <a:pt x="1223836" y="565911"/>
                </a:lnTo>
                <a:lnTo>
                  <a:pt x="992505" y="565911"/>
                </a:lnTo>
                <a:lnTo>
                  <a:pt x="993480" y="565808"/>
                </a:lnTo>
                <a:close/>
              </a:path>
              <a:path w="1929129" h="625475">
                <a:moveTo>
                  <a:pt x="993901" y="565784"/>
                </a:moveTo>
                <a:lnTo>
                  <a:pt x="993480" y="565808"/>
                </a:lnTo>
                <a:lnTo>
                  <a:pt x="992505" y="565911"/>
                </a:lnTo>
                <a:lnTo>
                  <a:pt x="993901" y="565784"/>
                </a:lnTo>
                <a:close/>
              </a:path>
              <a:path w="1929129" h="625475">
                <a:moveTo>
                  <a:pt x="1224142" y="565784"/>
                </a:moveTo>
                <a:lnTo>
                  <a:pt x="993901" y="565784"/>
                </a:lnTo>
                <a:lnTo>
                  <a:pt x="992505" y="565911"/>
                </a:lnTo>
                <a:lnTo>
                  <a:pt x="1223836" y="565911"/>
                </a:lnTo>
                <a:lnTo>
                  <a:pt x="1224142" y="565784"/>
                </a:lnTo>
                <a:close/>
              </a:path>
              <a:path w="1929129" h="625475">
                <a:moveTo>
                  <a:pt x="1231482" y="562736"/>
                </a:moveTo>
                <a:lnTo>
                  <a:pt x="1022350" y="562736"/>
                </a:lnTo>
                <a:lnTo>
                  <a:pt x="993480" y="565808"/>
                </a:lnTo>
                <a:lnTo>
                  <a:pt x="993901" y="565784"/>
                </a:lnTo>
                <a:lnTo>
                  <a:pt x="1224142" y="565784"/>
                </a:lnTo>
                <a:lnTo>
                  <a:pt x="1231482" y="562736"/>
                </a:lnTo>
                <a:close/>
              </a:path>
              <a:path w="1929129" h="625475">
                <a:moveTo>
                  <a:pt x="877958" y="564554"/>
                </a:moveTo>
                <a:lnTo>
                  <a:pt x="878713" y="564641"/>
                </a:lnTo>
                <a:lnTo>
                  <a:pt x="879122" y="564641"/>
                </a:lnTo>
                <a:lnTo>
                  <a:pt x="877958" y="564554"/>
                </a:lnTo>
                <a:close/>
              </a:path>
              <a:path w="1929129" h="625475">
                <a:moveTo>
                  <a:pt x="877624" y="564514"/>
                </a:moveTo>
                <a:lnTo>
                  <a:pt x="877443" y="564514"/>
                </a:lnTo>
                <a:lnTo>
                  <a:pt x="877958" y="564554"/>
                </a:lnTo>
                <a:lnTo>
                  <a:pt x="877624" y="564514"/>
                </a:lnTo>
                <a:close/>
              </a:path>
              <a:path w="1929129" h="625475">
                <a:moveTo>
                  <a:pt x="1050475" y="558302"/>
                </a:moveTo>
                <a:lnTo>
                  <a:pt x="1020952" y="562863"/>
                </a:lnTo>
                <a:lnTo>
                  <a:pt x="1022350" y="562736"/>
                </a:lnTo>
                <a:lnTo>
                  <a:pt x="1231482" y="562736"/>
                </a:lnTo>
                <a:lnTo>
                  <a:pt x="1241575" y="558545"/>
                </a:lnTo>
                <a:lnTo>
                  <a:pt x="1049274" y="558545"/>
                </a:lnTo>
                <a:lnTo>
                  <a:pt x="1050475" y="558302"/>
                </a:lnTo>
                <a:close/>
              </a:path>
              <a:path w="1929129" h="625475">
                <a:moveTo>
                  <a:pt x="848577" y="561085"/>
                </a:moveTo>
                <a:lnTo>
                  <a:pt x="848233" y="561085"/>
                </a:lnTo>
                <a:lnTo>
                  <a:pt x="849376" y="561213"/>
                </a:lnTo>
                <a:lnTo>
                  <a:pt x="848577" y="561085"/>
                </a:lnTo>
                <a:close/>
              </a:path>
              <a:path w="1929129" h="625475">
                <a:moveTo>
                  <a:pt x="1242187" y="558291"/>
                </a:moveTo>
                <a:lnTo>
                  <a:pt x="1050491" y="558302"/>
                </a:lnTo>
                <a:lnTo>
                  <a:pt x="1049274" y="558545"/>
                </a:lnTo>
                <a:lnTo>
                  <a:pt x="1241575" y="558545"/>
                </a:lnTo>
                <a:lnTo>
                  <a:pt x="1242187" y="558291"/>
                </a:lnTo>
                <a:close/>
              </a:path>
              <a:path w="1929129" h="625475">
                <a:moveTo>
                  <a:pt x="1254803" y="552576"/>
                </a:moveTo>
                <a:lnTo>
                  <a:pt x="1078738" y="552576"/>
                </a:lnTo>
                <a:lnTo>
                  <a:pt x="1077595" y="552830"/>
                </a:lnTo>
                <a:lnTo>
                  <a:pt x="1050475" y="558302"/>
                </a:lnTo>
                <a:lnTo>
                  <a:pt x="1242187" y="558291"/>
                </a:lnTo>
                <a:lnTo>
                  <a:pt x="1254803" y="552576"/>
                </a:lnTo>
                <a:close/>
              </a:path>
              <a:path w="1929129" h="625475">
                <a:moveTo>
                  <a:pt x="819387" y="556386"/>
                </a:moveTo>
                <a:lnTo>
                  <a:pt x="819023" y="556386"/>
                </a:lnTo>
                <a:lnTo>
                  <a:pt x="820038" y="556513"/>
                </a:lnTo>
                <a:lnTo>
                  <a:pt x="819387" y="556386"/>
                </a:lnTo>
                <a:close/>
              </a:path>
              <a:path w="1929129" h="625475">
                <a:moveTo>
                  <a:pt x="1078128" y="552700"/>
                </a:moveTo>
                <a:lnTo>
                  <a:pt x="1077484" y="552830"/>
                </a:lnTo>
                <a:lnTo>
                  <a:pt x="1078128" y="552700"/>
                </a:lnTo>
                <a:close/>
              </a:path>
              <a:path w="1929129" h="625475">
                <a:moveTo>
                  <a:pt x="1270222" y="545591"/>
                </a:moveTo>
                <a:lnTo>
                  <a:pt x="1107186" y="545591"/>
                </a:lnTo>
                <a:lnTo>
                  <a:pt x="1078128" y="552700"/>
                </a:lnTo>
                <a:lnTo>
                  <a:pt x="1078738" y="552576"/>
                </a:lnTo>
                <a:lnTo>
                  <a:pt x="1254803" y="552576"/>
                </a:lnTo>
                <a:lnTo>
                  <a:pt x="1270222" y="545591"/>
                </a:lnTo>
                <a:close/>
              </a:path>
              <a:path w="1929129" h="625475">
                <a:moveTo>
                  <a:pt x="789432" y="550544"/>
                </a:moveTo>
                <a:lnTo>
                  <a:pt x="790448" y="550798"/>
                </a:lnTo>
                <a:lnTo>
                  <a:pt x="790734" y="550798"/>
                </a:lnTo>
                <a:lnTo>
                  <a:pt x="789432" y="550544"/>
                </a:lnTo>
                <a:close/>
              </a:path>
              <a:path w="1929129" h="625475">
                <a:moveTo>
                  <a:pt x="1286960" y="537463"/>
                </a:moveTo>
                <a:lnTo>
                  <a:pt x="1135380" y="537463"/>
                </a:lnTo>
                <a:lnTo>
                  <a:pt x="1106043" y="545845"/>
                </a:lnTo>
                <a:lnTo>
                  <a:pt x="1107186" y="545591"/>
                </a:lnTo>
                <a:lnTo>
                  <a:pt x="1270222" y="545591"/>
                </a:lnTo>
                <a:lnTo>
                  <a:pt x="1271905" y="544829"/>
                </a:lnTo>
                <a:lnTo>
                  <a:pt x="1286960" y="537463"/>
                </a:lnTo>
                <a:close/>
              </a:path>
              <a:path w="1929129" h="625475">
                <a:moveTo>
                  <a:pt x="759713" y="543559"/>
                </a:moveTo>
                <a:lnTo>
                  <a:pt x="760602" y="543813"/>
                </a:lnTo>
                <a:lnTo>
                  <a:pt x="760792" y="543813"/>
                </a:lnTo>
                <a:lnTo>
                  <a:pt x="759713" y="543559"/>
                </a:lnTo>
                <a:close/>
              </a:path>
              <a:path w="1929129" h="625475">
                <a:moveTo>
                  <a:pt x="1163473" y="528099"/>
                </a:moveTo>
                <a:lnTo>
                  <a:pt x="1134364" y="537717"/>
                </a:lnTo>
                <a:lnTo>
                  <a:pt x="1135380" y="537463"/>
                </a:lnTo>
                <a:lnTo>
                  <a:pt x="1286960" y="537463"/>
                </a:lnTo>
                <a:lnTo>
                  <a:pt x="1301496" y="530351"/>
                </a:lnTo>
                <a:lnTo>
                  <a:pt x="1305104" y="528446"/>
                </a:lnTo>
                <a:lnTo>
                  <a:pt x="1162558" y="528446"/>
                </a:lnTo>
                <a:lnTo>
                  <a:pt x="1163473" y="528099"/>
                </a:lnTo>
                <a:close/>
              </a:path>
              <a:path w="1929129" h="625475">
                <a:moveTo>
                  <a:pt x="730439" y="535803"/>
                </a:moveTo>
                <a:lnTo>
                  <a:pt x="730885" y="535939"/>
                </a:lnTo>
                <a:lnTo>
                  <a:pt x="730439" y="535803"/>
                </a:lnTo>
                <a:close/>
              </a:path>
              <a:path w="1929129" h="625475">
                <a:moveTo>
                  <a:pt x="730054" y="535685"/>
                </a:moveTo>
                <a:lnTo>
                  <a:pt x="730439" y="535803"/>
                </a:lnTo>
                <a:lnTo>
                  <a:pt x="730054" y="535685"/>
                </a:lnTo>
                <a:close/>
              </a:path>
              <a:path w="1929129" h="625475">
                <a:moveTo>
                  <a:pt x="1305826" y="528065"/>
                </a:moveTo>
                <a:lnTo>
                  <a:pt x="1163574" y="528065"/>
                </a:lnTo>
                <a:lnTo>
                  <a:pt x="1162558" y="528446"/>
                </a:lnTo>
                <a:lnTo>
                  <a:pt x="1305104" y="528446"/>
                </a:lnTo>
                <a:lnTo>
                  <a:pt x="1305826" y="528065"/>
                </a:lnTo>
                <a:close/>
              </a:path>
              <a:path w="1929129" h="625475">
                <a:moveTo>
                  <a:pt x="1347040" y="505713"/>
                </a:moveTo>
                <a:lnTo>
                  <a:pt x="1219835" y="505713"/>
                </a:lnTo>
                <a:lnTo>
                  <a:pt x="1190752" y="517778"/>
                </a:lnTo>
                <a:lnTo>
                  <a:pt x="1163473" y="528099"/>
                </a:lnTo>
                <a:lnTo>
                  <a:pt x="1305826" y="528065"/>
                </a:lnTo>
                <a:lnTo>
                  <a:pt x="1331087" y="514730"/>
                </a:lnTo>
                <a:lnTo>
                  <a:pt x="1347040" y="505713"/>
                </a:lnTo>
                <a:close/>
              </a:path>
              <a:path w="1929129" h="625475">
                <a:moveTo>
                  <a:pt x="700151" y="526541"/>
                </a:moveTo>
                <a:lnTo>
                  <a:pt x="700786" y="526795"/>
                </a:lnTo>
                <a:lnTo>
                  <a:pt x="700981" y="526795"/>
                </a:lnTo>
                <a:lnTo>
                  <a:pt x="700151" y="526541"/>
                </a:lnTo>
                <a:close/>
              </a:path>
              <a:path w="1929129" h="625475">
                <a:moveTo>
                  <a:pt x="1191641" y="517397"/>
                </a:moveTo>
                <a:lnTo>
                  <a:pt x="1190638" y="517778"/>
                </a:lnTo>
                <a:lnTo>
                  <a:pt x="1191641" y="517397"/>
                </a:lnTo>
                <a:close/>
              </a:path>
              <a:path w="1929129" h="625475">
                <a:moveTo>
                  <a:pt x="669990" y="516635"/>
                </a:moveTo>
                <a:lnTo>
                  <a:pt x="669798" y="516635"/>
                </a:lnTo>
                <a:lnTo>
                  <a:pt x="670687" y="516889"/>
                </a:lnTo>
                <a:lnTo>
                  <a:pt x="669990" y="516635"/>
                </a:lnTo>
                <a:close/>
              </a:path>
              <a:path w="1929129" h="625475">
                <a:moveTo>
                  <a:pt x="1392277" y="479170"/>
                </a:moveTo>
                <a:lnTo>
                  <a:pt x="1276096" y="479170"/>
                </a:lnTo>
                <a:lnTo>
                  <a:pt x="1247139" y="493267"/>
                </a:lnTo>
                <a:lnTo>
                  <a:pt x="1219241" y="505960"/>
                </a:lnTo>
                <a:lnTo>
                  <a:pt x="1219835" y="505713"/>
                </a:lnTo>
                <a:lnTo>
                  <a:pt x="1347040" y="505713"/>
                </a:lnTo>
                <a:lnTo>
                  <a:pt x="1360297" y="498220"/>
                </a:lnTo>
                <a:lnTo>
                  <a:pt x="1389634" y="480821"/>
                </a:lnTo>
                <a:lnTo>
                  <a:pt x="1392277" y="479170"/>
                </a:lnTo>
                <a:close/>
              </a:path>
              <a:path w="1929129" h="625475">
                <a:moveTo>
                  <a:pt x="639699" y="505586"/>
                </a:moveTo>
                <a:lnTo>
                  <a:pt x="640334" y="505840"/>
                </a:lnTo>
                <a:lnTo>
                  <a:pt x="639699" y="505586"/>
                </a:lnTo>
                <a:close/>
              </a:path>
              <a:path w="1929129" h="625475">
                <a:moveTo>
                  <a:pt x="609713" y="493919"/>
                </a:moveTo>
                <a:lnTo>
                  <a:pt x="609981" y="494029"/>
                </a:lnTo>
                <a:lnTo>
                  <a:pt x="609713" y="493919"/>
                </a:lnTo>
                <a:close/>
              </a:path>
              <a:path w="1929129" h="625475">
                <a:moveTo>
                  <a:pt x="609368" y="493775"/>
                </a:moveTo>
                <a:lnTo>
                  <a:pt x="609713" y="493919"/>
                </a:lnTo>
                <a:lnTo>
                  <a:pt x="609368" y="493775"/>
                </a:lnTo>
                <a:close/>
              </a:path>
              <a:path w="1929129" h="625475">
                <a:moveTo>
                  <a:pt x="1247902" y="492886"/>
                </a:moveTo>
                <a:lnTo>
                  <a:pt x="1247066" y="493267"/>
                </a:lnTo>
                <a:lnTo>
                  <a:pt x="1247902" y="492886"/>
                </a:lnTo>
                <a:close/>
              </a:path>
              <a:path w="1929129" h="625475">
                <a:moveTo>
                  <a:pt x="578803" y="481075"/>
                </a:moveTo>
                <a:lnTo>
                  <a:pt x="579374" y="481329"/>
                </a:lnTo>
                <a:lnTo>
                  <a:pt x="578803" y="481075"/>
                </a:lnTo>
                <a:close/>
              </a:path>
              <a:path w="1929129" h="625475">
                <a:moveTo>
                  <a:pt x="1303909" y="464311"/>
                </a:moveTo>
                <a:lnTo>
                  <a:pt x="1275207" y="479551"/>
                </a:lnTo>
                <a:lnTo>
                  <a:pt x="1276096" y="479170"/>
                </a:lnTo>
                <a:lnTo>
                  <a:pt x="1392277" y="479170"/>
                </a:lnTo>
                <a:lnTo>
                  <a:pt x="1415462" y="464692"/>
                </a:lnTo>
                <a:lnTo>
                  <a:pt x="1303401" y="464692"/>
                </a:lnTo>
                <a:lnTo>
                  <a:pt x="1303909" y="464311"/>
                </a:lnTo>
                <a:close/>
              </a:path>
              <a:path w="1929129" h="625475">
                <a:moveTo>
                  <a:pt x="548259" y="467486"/>
                </a:moveTo>
                <a:lnTo>
                  <a:pt x="548767" y="467740"/>
                </a:lnTo>
                <a:lnTo>
                  <a:pt x="548259" y="467486"/>
                </a:lnTo>
                <a:close/>
              </a:path>
              <a:path w="1929129" h="625475">
                <a:moveTo>
                  <a:pt x="1331976" y="448563"/>
                </a:moveTo>
                <a:lnTo>
                  <a:pt x="1303401" y="464692"/>
                </a:lnTo>
                <a:lnTo>
                  <a:pt x="1415462" y="464692"/>
                </a:lnTo>
                <a:lnTo>
                  <a:pt x="1418717" y="462660"/>
                </a:lnTo>
                <a:lnTo>
                  <a:pt x="1439565" y="448944"/>
                </a:lnTo>
                <a:lnTo>
                  <a:pt x="1331468" y="448944"/>
                </a:lnTo>
                <a:lnTo>
                  <a:pt x="1331976" y="448563"/>
                </a:lnTo>
                <a:close/>
              </a:path>
              <a:path w="1929129" h="625475">
                <a:moveTo>
                  <a:pt x="517525" y="453135"/>
                </a:moveTo>
                <a:lnTo>
                  <a:pt x="518033" y="453389"/>
                </a:lnTo>
                <a:lnTo>
                  <a:pt x="517525" y="453135"/>
                </a:lnTo>
                <a:close/>
              </a:path>
              <a:path w="1929129" h="625475">
                <a:moveTo>
                  <a:pt x="1360043" y="431926"/>
                </a:moveTo>
                <a:lnTo>
                  <a:pt x="1331468" y="448944"/>
                </a:lnTo>
                <a:lnTo>
                  <a:pt x="1439565" y="448944"/>
                </a:lnTo>
                <a:lnTo>
                  <a:pt x="1447673" y="443610"/>
                </a:lnTo>
                <a:lnTo>
                  <a:pt x="1464192" y="432307"/>
                </a:lnTo>
                <a:lnTo>
                  <a:pt x="1359535" y="432307"/>
                </a:lnTo>
                <a:lnTo>
                  <a:pt x="1360043" y="431926"/>
                </a:lnTo>
                <a:close/>
              </a:path>
              <a:path w="1929129" h="625475">
                <a:moveTo>
                  <a:pt x="486663" y="438022"/>
                </a:moveTo>
                <a:lnTo>
                  <a:pt x="487045" y="438276"/>
                </a:lnTo>
                <a:lnTo>
                  <a:pt x="487182" y="438276"/>
                </a:lnTo>
                <a:lnTo>
                  <a:pt x="486663" y="438022"/>
                </a:lnTo>
                <a:close/>
              </a:path>
              <a:path w="1929129" h="625475">
                <a:moveTo>
                  <a:pt x="1489821" y="414400"/>
                </a:moveTo>
                <a:lnTo>
                  <a:pt x="1388110" y="414400"/>
                </a:lnTo>
                <a:lnTo>
                  <a:pt x="1359535" y="432307"/>
                </a:lnTo>
                <a:lnTo>
                  <a:pt x="1464192" y="432307"/>
                </a:lnTo>
                <a:lnTo>
                  <a:pt x="1476629" y="423798"/>
                </a:lnTo>
                <a:lnTo>
                  <a:pt x="1489821" y="414400"/>
                </a:lnTo>
                <a:close/>
              </a:path>
              <a:path w="1929129" h="625475">
                <a:moveTo>
                  <a:pt x="455703" y="422275"/>
                </a:moveTo>
                <a:lnTo>
                  <a:pt x="456184" y="422528"/>
                </a:lnTo>
                <a:lnTo>
                  <a:pt x="455703" y="422275"/>
                </a:lnTo>
                <a:close/>
              </a:path>
              <a:path w="1929129" h="625475">
                <a:moveTo>
                  <a:pt x="1541051" y="376808"/>
                </a:moveTo>
                <a:lnTo>
                  <a:pt x="1444117" y="376808"/>
                </a:lnTo>
                <a:lnTo>
                  <a:pt x="1415542" y="396366"/>
                </a:lnTo>
                <a:lnTo>
                  <a:pt x="1387602" y="414654"/>
                </a:lnTo>
                <a:lnTo>
                  <a:pt x="1388110" y="414400"/>
                </a:lnTo>
                <a:lnTo>
                  <a:pt x="1489821" y="414400"/>
                </a:lnTo>
                <a:lnTo>
                  <a:pt x="1505331" y="403351"/>
                </a:lnTo>
                <a:lnTo>
                  <a:pt x="1534033" y="382142"/>
                </a:lnTo>
                <a:lnTo>
                  <a:pt x="1541051" y="376808"/>
                </a:lnTo>
                <a:close/>
              </a:path>
              <a:path w="1929129" h="625475">
                <a:moveTo>
                  <a:pt x="424709" y="405891"/>
                </a:moveTo>
                <a:lnTo>
                  <a:pt x="424942" y="406019"/>
                </a:lnTo>
                <a:lnTo>
                  <a:pt x="424709" y="405891"/>
                </a:lnTo>
                <a:close/>
              </a:path>
              <a:path w="1929129" h="625475">
                <a:moveTo>
                  <a:pt x="1416050" y="395985"/>
                </a:moveTo>
                <a:lnTo>
                  <a:pt x="1415469" y="396366"/>
                </a:lnTo>
                <a:lnTo>
                  <a:pt x="1416050" y="395985"/>
                </a:lnTo>
                <a:close/>
              </a:path>
              <a:path w="1929129" h="625475">
                <a:moveTo>
                  <a:pt x="393634" y="388873"/>
                </a:moveTo>
                <a:lnTo>
                  <a:pt x="394081" y="389127"/>
                </a:lnTo>
                <a:lnTo>
                  <a:pt x="393634" y="388873"/>
                </a:lnTo>
                <a:close/>
              </a:path>
              <a:path w="1929129" h="625475">
                <a:moveTo>
                  <a:pt x="1567154" y="356869"/>
                </a:moveTo>
                <a:lnTo>
                  <a:pt x="1472057" y="356869"/>
                </a:lnTo>
                <a:lnTo>
                  <a:pt x="1443609" y="377063"/>
                </a:lnTo>
                <a:lnTo>
                  <a:pt x="1444117" y="376808"/>
                </a:lnTo>
                <a:lnTo>
                  <a:pt x="1541051" y="376808"/>
                </a:lnTo>
                <a:lnTo>
                  <a:pt x="1562608" y="360425"/>
                </a:lnTo>
                <a:lnTo>
                  <a:pt x="1567154" y="356869"/>
                </a:lnTo>
                <a:close/>
              </a:path>
              <a:path w="1929129" h="625475">
                <a:moveTo>
                  <a:pt x="1619489" y="315086"/>
                </a:moveTo>
                <a:lnTo>
                  <a:pt x="1527937" y="315086"/>
                </a:lnTo>
                <a:lnTo>
                  <a:pt x="1499616" y="336550"/>
                </a:lnTo>
                <a:lnTo>
                  <a:pt x="1471676" y="357123"/>
                </a:lnTo>
                <a:lnTo>
                  <a:pt x="1472057" y="356869"/>
                </a:lnTo>
                <a:lnTo>
                  <a:pt x="1567154" y="356869"/>
                </a:lnTo>
                <a:lnTo>
                  <a:pt x="1591183" y="338073"/>
                </a:lnTo>
                <a:lnTo>
                  <a:pt x="1619489" y="315086"/>
                </a:lnTo>
                <a:close/>
              </a:path>
              <a:path w="1929129" h="625475">
                <a:moveTo>
                  <a:pt x="331044" y="353186"/>
                </a:moveTo>
                <a:lnTo>
                  <a:pt x="331470" y="353440"/>
                </a:lnTo>
                <a:lnTo>
                  <a:pt x="331044" y="353186"/>
                </a:lnTo>
                <a:close/>
              </a:path>
              <a:path w="1929129" h="625475">
                <a:moveTo>
                  <a:pt x="0" y="178307"/>
                </a:moveTo>
                <a:lnTo>
                  <a:pt x="97282" y="343407"/>
                </a:lnTo>
                <a:lnTo>
                  <a:pt x="128461" y="295279"/>
                </a:lnTo>
                <a:lnTo>
                  <a:pt x="104521" y="279907"/>
                </a:lnTo>
                <a:lnTo>
                  <a:pt x="135382" y="231901"/>
                </a:lnTo>
                <a:lnTo>
                  <a:pt x="169519" y="231901"/>
                </a:lnTo>
                <a:lnTo>
                  <a:pt x="190500" y="199516"/>
                </a:lnTo>
                <a:lnTo>
                  <a:pt x="0" y="178307"/>
                </a:lnTo>
                <a:close/>
              </a:path>
              <a:path w="1929129" h="625475">
                <a:moveTo>
                  <a:pt x="1499870" y="336295"/>
                </a:moveTo>
                <a:lnTo>
                  <a:pt x="1499526" y="336550"/>
                </a:lnTo>
                <a:lnTo>
                  <a:pt x="1499870" y="336295"/>
                </a:lnTo>
                <a:close/>
              </a:path>
              <a:path w="1929129" h="625475">
                <a:moveTo>
                  <a:pt x="268350" y="315721"/>
                </a:moveTo>
                <a:lnTo>
                  <a:pt x="268732" y="315975"/>
                </a:lnTo>
                <a:lnTo>
                  <a:pt x="268350" y="315721"/>
                </a:lnTo>
                <a:close/>
              </a:path>
              <a:path w="1929129" h="625475">
                <a:moveTo>
                  <a:pt x="1646388" y="293242"/>
                </a:moveTo>
                <a:lnTo>
                  <a:pt x="1555750" y="293242"/>
                </a:lnTo>
                <a:lnTo>
                  <a:pt x="1527556" y="315340"/>
                </a:lnTo>
                <a:lnTo>
                  <a:pt x="1527937" y="315086"/>
                </a:lnTo>
                <a:lnTo>
                  <a:pt x="1619489" y="315086"/>
                </a:lnTo>
                <a:lnTo>
                  <a:pt x="1646388" y="293242"/>
                </a:lnTo>
                <a:close/>
              </a:path>
              <a:path w="1929129" h="625475">
                <a:moveTo>
                  <a:pt x="135382" y="231901"/>
                </a:moveTo>
                <a:lnTo>
                  <a:pt x="104521" y="279907"/>
                </a:lnTo>
                <a:lnTo>
                  <a:pt x="128461" y="295279"/>
                </a:lnTo>
                <a:lnTo>
                  <a:pt x="159505" y="247360"/>
                </a:lnTo>
                <a:lnTo>
                  <a:pt x="135382" y="231901"/>
                </a:lnTo>
                <a:close/>
              </a:path>
              <a:path w="1929129" h="625475">
                <a:moveTo>
                  <a:pt x="1699981" y="247776"/>
                </a:moveTo>
                <a:lnTo>
                  <a:pt x="1611630" y="247776"/>
                </a:lnTo>
                <a:lnTo>
                  <a:pt x="1555369" y="293496"/>
                </a:lnTo>
                <a:lnTo>
                  <a:pt x="1555750" y="293242"/>
                </a:lnTo>
                <a:lnTo>
                  <a:pt x="1646388" y="293242"/>
                </a:lnTo>
                <a:lnTo>
                  <a:pt x="1647952" y="291972"/>
                </a:lnTo>
                <a:lnTo>
                  <a:pt x="1699981" y="247776"/>
                </a:lnTo>
                <a:close/>
              </a:path>
              <a:path w="1929129" h="625475">
                <a:moveTo>
                  <a:pt x="205359" y="276732"/>
                </a:moveTo>
                <a:lnTo>
                  <a:pt x="205739" y="276986"/>
                </a:lnTo>
                <a:lnTo>
                  <a:pt x="205359" y="276732"/>
                </a:lnTo>
                <a:close/>
              </a:path>
              <a:path w="1929129" h="625475">
                <a:moveTo>
                  <a:pt x="1890141" y="0"/>
                </a:moveTo>
                <a:lnTo>
                  <a:pt x="1834388" y="51307"/>
                </a:lnTo>
                <a:lnTo>
                  <a:pt x="1778508" y="102107"/>
                </a:lnTo>
                <a:lnTo>
                  <a:pt x="1722755" y="152019"/>
                </a:lnTo>
                <a:lnTo>
                  <a:pt x="1667002" y="200786"/>
                </a:lnTo>
                <a:lnTo>
                  <a:pt x="1611122" y="248157"/>
                </a:lnTo>
                <a:lnTo>
                  <a:pt x="1611630" y="247776"/>
                </a:lnTo>
                <a:lnTo>
                  <a:pt x="1699981" y="247776"/>
                </a:lnTo>
                <a:lnTo>
                  <a:pt x="1704467" y="243966"/>
                </a:lnTo>
                <a:lnTo>
                  <a:pt x="1760855" y="194690"/>
                </a:lnTo>
                <a:lnTo>
                  <a:pt x="1816989" y="144398"/>
                </a:lnTo>
                <a:lnTo>
                  <a:pt x="1928876" y="42163"/>
                </a:lnTo>
                <a:lnTo>
                  <a:pt x="1890141" y="0"/>
                </a:lnTo>
                <a:close/>
              </a:path>
              <a:path w="1929129" h="625475">
                <a:moveTo>
                  <a:pt x="169519" y="231901"/>
                </a:moveTo>
                <a:lnTo>
                  <a:pt x="135382" y="231901"/>
                </a:lnTo>
                <a:lnTo>
                  <a:pt x="159505" y="247360"/>
                </a:lnTo>
                <a:lnTo>
                  <a:pt x="169519" y="231901"/>
                </a:lnTo>
                <a:close/>
              </a:path>
              <a:path w="1929129" h="625475">
                <a:moveTo>
                  <a:pt x="1667256" y="200532"/>
                </a:moveTo>
                <a:lnTo>
                  <a:pt x="1666956" y="200786"/>
                </a:lnTo>
                <a:lnTo>
                  <a:pt x="1667256" y="200532"/>
                </a:lnTo>
                <a:close/>
              </a:path>
              <a:path w="1929129" h="625475">
                <a:moveTo>
                  <a:pt x="1723009" y="151764"/>
                </a:moveTo>
                <a:lnTo>
                  <a:pt x="1722718" y="152019"/>
                </a:lnTo>
                <a:lnTo>
                  <a:pt x="1723009" y="151764"/>
                </a:lnTo>
                <a:close/>
              </a:path>
              <a:path w="1929129" h="625475">
                <a:moveTo>
                  <a:pt x="1778762" y="101853"/>
                </a:moveTo>
                <a:lnTo>
                  <a:pt x="1778478" y="102107"/>
                </a:lnTo>
                <a:lnTo>
                  <a:pt x="1778762" y="10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78176" y="6341465"/>
            <a:ext cx="50608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输入门：输入</a:t>
            </a:r>
            <a:r>
              <a:rPr lang="en-US" altLang="zh-CN" sz="2400" spc="-5" dirty="0">
                <a:latin typeface="Calibri"/>
                <a:cs typeface="Calibri"/>
              </a:rPr>
              <a:t>2</a:t>
            </a:r>
            <a:r>
              <a:rPr lang="zh-CN" altLang="en-US" sz="2400" spc="-5" dirty="0">
                <a:latin typeface="Calibri"/>
                <a:cs typeface="Calibri"/>
              </a:rPr>
              <a:t>：创建新的候选向量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0900" y="1330909"/>
            <a:ext cx="32359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Other part of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the</a:t>
            </a:r>
            <a:r>
              <a:rPr sz="2400" spc="-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9791" y="2741676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2631" y="2084654"/>
            <a:ext cx="198501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输出门：决定下一个隐藏状态的值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631" y="5037582"/>
            <a:ext cx="1795780" cy="1469633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33020" algn="just">
              <a:lnSpc>
                <a:spcPct val="97500"/>
              </a:lnSpc>
              <a:spcBef>
                <a:spcPts val="17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输入门：输入</a:t>
            </a:r>
            <a:r>
              <a:rPr lang="en-US" altLang="zh-CN" sz="2400" spc="-5" dirty="0">
                <a:latin typeface="Calibri"/>
                <a:cs typeface="Calibri"/>
              </a:rPr>
              <a:t>1</a:t>
            </a:r>
            <a:r>
              <a:rPr lang="zh-CN" altLang="en-US" sz="2400" spc="-5" dirty="0">
                <a:latin typeface="Calibri"/>
                <a:cs typeface="Calibri"/>
              </a:rPr>
              <a:t>：决定哪些信息要被更新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6793" y="3476066"/>
            <a:ext cx="187896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遗忘门：决定那些信息可以被遗忘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8400" y="2162555"/>
            <a:ext cx="4156075" cy="3616960"/>
          </a:xfrm>
          <a:custGeom>
            <a:avLst/>
            <a:gdLst/>
            <a:ahLst/>
            <a:cxnLst/>
            <a:rect l="l" t="t" r="r" b="b"/>
            <a:pathLst>
              <a:path w="4156075" h="3616960">
                <a:moveTo>
                  <a:pt x="0" y="3616452"/>
                </a:moveTo>
                <a:lnTo>
                  <a:pt x="4155948" y="3616452"/>
                </a:lnTo>
                <a:lnTo>
                  <a:pt x="4155948" y="0"/>
                </a:lnTo>
                <a:lnTo>
                  <a:pt x="0" y="0"/>
                </a:lnTo>
                <a:lnTo>
                  <a:pt x="0" y="361645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34659" y="5153914"/>
            <a:ext cx="824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L</a:t>
            </a:r>
            <a:r>
              <a:rPr sz="2800" b="1" i="1" u="sng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S</a:t>
            </a:r>
            <a:r>
              <a:rPr sz="2800" b="1" i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913882" y="1626488"/>
            <a:ext cx="289433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 marR="30607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特殊神经元机构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: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4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inputs,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54723" y="3790188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469900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469900" h="173989">
                <a:moveTo>
                  <a:pt x="46964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469646" y="115824"/>
                </a:lnTo>
                <a:lnTo>
                  <a:pt x="46964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451" y="413002"/>
            <a:ext cx="4649803" cy="6303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6947" y="6339332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397" y="4472178"/>
            <a:ext cx="17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𝑧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605" y="4616958"/>
            <a:ext cx="1035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5261" y="3334257"/>
            <a:ext cx="28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151" y="921765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8148" y="4376420"/>
            <a:ext cx="437515" cy="282575"/>
          </a:xfrm>
          <a:custGeom>
            <a:avLst/>
            <a:gdLst/>
            <a:ahLst/>
            <a:cxnLst/>
            <a:rect l="l" t="t" r="r" b="b"/>
            <a:pathLst>
              <a:path w="437514" h="282575">
                <a:moveTo>
                  <a:pt x="347090" y="0"/>
                </a:moveTo>
                <a:lnTo>
                  <a:pt x="343153" y="11429"/>
                </a:lnTo>
                <a:lnTo>
                  <a:pt x="359461" y="18522"/>
                </a:lnTo>
                <a:lnTo>
                  <a:pt x="373506" y="28352"/>
                </a:lnTo>
                <a:lnTo>
                  <a:pt x="402050" y="73852"/>
                </a:lnTo>
                <a:lnTo>
                  <a:pt x="410432" y="115623"/>
                </a:lnTo>
                <a:lnTo>
                  <a:pt x="411480" y="139699"/>
                </a:lnTo>
                <a:lnTo>
                  <a:pt x="410432" y="164635"/>
                </a:lnTo>
                <a:lnTo>
                  <a:pt x="402050" y="207601"/>
                </a:lnTo>
                <a:lnTo>
                  <a:pt x="373554" y="253857"/>
                </a:lnTo>
                <a:lnTo>
                  <a:pt x="343534" y="270890"/>
                </a:lnTo>
                <a:lnTo>
                  <a:pt x="347090" y="282320"/>
                </a:lnTo>
                <a:lnTo>
                  <a:pt x="385651" y="264255"/>
                </a:lnTo>
                <a:lnTo>
                  <a:pt x="414019" y="233044"/>
                </a:lnTo>
                <a:lnTo>
                  <a:pt x="431339" y="191134"/>
                </a:lnTo>
                <a:lnTo>
                  <a:pt x="437133" y="141223"/>
                </a:lnTo>
                <a:lnTo>
                  <a:pt x="435681" y="115341"/>
                </a:lnTo>
                <a:lnTo>
                  <a:pt x="424060" y="69482"/>
                </a:lnTo>
                <a:lnTo>
                  <a:pt x="400990" y="32146"/>
                </a:lnTo>
                <a:lnTo>
                  <a:pt x="367565" y="7381"/>
                </a:lnTo>
                <a:lnTo>
                  <a:pt x="347090" y="0"/>
                </a:lnTo>
                <a:close/>
              </a:path>
              <a:path w="43751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90725" y="4287392"/>
            <a:ext cx="65493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86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lang="en-US" sz="2400" spc="-60" baseline="-25000" dirty="0">
                <a:latin typeface="Cambria Math"/>
                <a:cs typeface="Cambria Math"/>
              </a:rPr>
              <a:t>i</a:t>
            </a:r>
            <a:endParaRPr sz="2625" baseline="-2500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0922" y="965961"/>
            <a:ext cx="10394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multiply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6695" y="1234566"/>
            <a:ext cx="3608705" cy="183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3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激活函数通常选用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sigmoid</a:t>
            </a:r>
            <a:r>
              <a:rPr sz="2400" spc="-1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function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83210">
              <a:lnSpc>
                <a:spcPct val="100000"/>
              </a:lnSpc>
              <a:spcBef>
                <a:spcPts val="1365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输出介于 </a:t>
            </a:r>
            <a:r>
              <a:rPr sz="2400" dirty="0">
                <a:latin typeface="Calibri"/>
                <a:cs typeface="Calibri"/>
              </a:rPr>
              <a:t>0 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Calibri"/>
                <a:cs typeface="Calibri"/>
              </a:rPr>
              <a:t>到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zh-CN" altLang="en-US" sz="2400" dirty="0">
                <a:latin typeface="Calibri"/>
                <a:cs typeface="Calibri"/>
              </a:rPr>
              <a:t>之间</a:t>
            </a:r>
            <a:endParaRPr sz="2400" dirty="0">
              <a:latin typeface="Calibri"/>
              <a:cs typeface="Calibri"/>
            </a:endParaRPr>
          </a:p>
          <a:p>
            <a:pPr marL="283210">
              <a:lnSpc>
                <a:spcPct val="100000"/>
              </a:lnSpc>
              <a:spcBef>
                <a:spcPts val="1300"/>
              </a:spcBef>
            </a:pPr>
            <a:r>
              <a:rPr lang="zh-CN" altLang="en-US" sz="2400" dirty="0">
                <a:latin typeface="Calibri"/>
                <a:cs typeface="Calibri"/>
              </a:rPr>
              <a:t>表示了门的打开和关闭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37688" y="3203448"/>
            <a:ext cx="621791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7688" y="3311397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1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5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7688" y="3203448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5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1" y="107950"/>
                </a:lnTo>
                <a:lnTo>
                  <a:pt x="621791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5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0454" y="4138548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306197" y="0"/>
                </a:moveTo>
                <a:lnTo>
                  <a:pt x="301498" y="13462"/>
                </a:lnTo>
                <a:lnTo>
                  <a:pt x="320547" y="21705"/>
                </a:lnTo>
                <a:lnTo>
                  <a:pt x="336930" y="33115"/>
                </a:lnTo>
                <a:lnTo>
                  <a:pt x="361696" y="65531"/>
                </a:lnTo>
                <a:lnTo>
                  <a:pt x="376269" y="109219"/>
                </a:lnTo>
                <a:lnTo>
                  <a:pt x="381126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4"/>
                </a:lnTo>
                <a:lnTo>
                  <a:pt x="306197" y="328930"/>
                </a:lnTo>
                <a:lnTo>
                  <a:pt x="351075" y="307895"/>
                </a:lnTo>
                <a:lnTo>
                  <a:pt x="384048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406" y="134417"/>
                </a:lnTo>
                <a:lnTo>
                  <a:pt x="395829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79" h="328929">
                <a:moveTo>
                  <a:pt x="104902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634" y="4138548"/>
            <a:ext cx="510540" cy="328930"/>
          </a:xfrm>
          <a:custGeom>
            <a:avLst/>
            <a:gdLst/>
            <a:ahLst/>
            <a:cxnLst/>
            <a:rect l="l" t="t" r="r" b="b"/>
            <a:pathLst>
              <a:path w="510540" h="328929">
                <a:moveTo>
                  <a:pt x="405257" y="0"/>
                </a:moveTo>
                <a:lnTo>
                  <a:pt x="400558" y="13462"/>
                </a:lnTo>
                <a:lnTo>
                  <a:pt x="419608" y="21705"/>
                </a:lnTo>
                <a:lnTo>
                  <a:pt x="435991" y="33115"/>
                </a:lnTo>
                <a:lnTo>
                  <a:pt x="460756" y="65531"/>
                </a:lnTo>
                <a:lnTo>
                  <a:pt x="475329" y="109219"/>
                </a:lnTo>
                <a:lnTo>
                  <a:pt x="480187" y="162813"/>
                </a:lnTo>
                <a:lnTo>
                  <a:pt x="478952" y="191845"/>
                </a:lnTo>
                <a:lnTo>
                  <a:pt x="469149" y="241859"/>
                </a:lnTo>
                <a:lnTo>
                  <a:pt x="449607" y="280965"/>
                </a:lnTo>
                <a:lnTo>
                  <a:pt x="419802" y="307306"/>
                </a:lnTo>
                <a:lnTo>
                  <a:pt x="401066" y="315594"/>
                </a:lnTo>
                <a:lnTo>
                  <a:pt x="405257" y="328930"/>
                </a:lnTo>
                <a:lnTo>
                  <a:pt x="450135" y="307895"/>
                </a:lnTo>
                <a:lnTo>
                  <a:pt x="483108" y="271525"/>
                </a:lnTo>
                <a:lnTo>
                  <a:pt x="503396" y="222678"/>
                </a:lnTo>
                <a:lnTo>
                  <a:pt x="510159" y="164592"/>
                </a:lnTo>
                <a:lnTo>
                  <a:pt x="508466" y="134417"/>
                </a:lnTo>
                <a:lnTo>
                  <a:pt x="494889" y="80974"/>
                </a:lnTo>
                <a:lnTo>
                  <a:pt x="467979" y="37468"/>
                </a:lnTo>
                <a:lnTo>
                  <a:pt x="429117" y="8616"/>
                </a:lnTo>
                <a:lnTo>
                  <a:pt x="405257" y="0"/>
                </a:lnTo>
                <a:close/>
              </a:path>
              <a:path w="510540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62169" y="4037838"/>
            <a:ext cx="2081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35380" algn="l"/>
                <a:tab pos="1461770" algn="l"/>
                <a:tab pos="1814195" algn="l"/>
              </a:tabLst>
            </a:pPr>
            <a:r>
              <a:rPr sz="2800" spc="114" dirty="0">
                <a:latin typeface="Cambria Math"/>
                <a:cs typeface="Cambria Math"/>
              </a:rPr>
              <a:t>𝑐</a:t>
            </a:r>
            <a:r>
              <a:rPr sz="3075" spc="284" baseline="27100" dirty="0">
                <a:latin typeface="Cambria Math"/>
                <a:cs typeface="Cambria Math"/>
              </a:rPr>
              <a:t>′</a:t>
            </a:r>
            <a:r>
              <a:rPr sz="3075" baseline="27100" dirty="0">
                <a:latin typeface="Cambria Math"/>
                <a:cs typeface="Cambria Math"/>
              </a:rPr>
              <a:t>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𝑔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𝑧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75" dirty="0">
                <a:latin typeface="Cambria Math"/>
                <a:cs typeface="Cambria Math"/>
              </a:rPr>
              <a:t>𝑧</a:t>
            </a:r>
            <a:r>
              <a:rPr lang="en-US" sz="2800" spc="-75" baseline="-25000" dirty="0">
                <a:latin typeface="Cambria Math"/>
                <a:cs typeface="Cambria Math"/>
              </a:rPr>
              <a:t>i</a:t>
            </a:r>
            <a:endParaRPr sz="3075" baseline="-250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2615" y="4088510"/>
            <a:ext cx="577215" cy="429259"/>
          </a:xfrm>
          <a:custGeom>
            <a:avLst/>
            <a:gdLst/>
            <a:ahLst/>
            <a:cxnLst/>
            <a:rect l="l" t="t" r="r" b="b"/>
            <a:pathLst>
              <a:path w="577215" h="429260">
                <a:moveTo>
                  <a:pt x="464438" y="0"/>
                </a:moveTo>
                <a:lnTo>
                  <a:pt x="460120" y="14224"/>
                </a:lnTo>
                <a:lnTo>
                  <a:pt x="479811" y="24389"/>
                </a:lnTo>
                <a:lnTo>
                  <a:pt x="496966" y="39258"/>
                </a:lnTo>
                <a:lnTo>
                  <a:pt x="523620" y="83057"/>
                </a:lnTo>
                <a:lnTo>
                  <a:pt x="539845" y="142462"/>
                </a:lnTo>
                <a:lnTo>
                  <a:pt x="545210" y="214630"/>
                </a:lnTo>
                <a:lnTo>
                  <a:pt x="543873" y="252204"/>
                </a:lnTo>
                <a:lnTo>
                  <a:pt x="533102" y="317875"/>
                </a:lnTo>
                <a:lnTo>
                  <a:pt x="511573" y="370113"/>
                </a:lnTo>
                <a:lnTo>
                  <a:pt x="479811" y="404491"/>
                </a:lnTo>
                <a:lnTo>
                  <a:pt x="460120" y="414655"/>
                </a:lnTo>
                <a:lnTo>
                  <a:pt x="464438" y="428878"/>
                </a:lnTo>
                <a:lnTo>
                  <a:pt x="512349" y="403383"/>
                </a:lnTo>
                <a:lnTo>
                  <a:pt x="547877" y="355219"/>
                </a:lnTo>
                <a:lnTo>
                  <a:pt x="569769" y="290274"/>
                </a:lnTo>
                <a:lnTo>
                  <a:pt x="577087" y="214375"/>
                </a:lnTo>
                <a:lnTo>
                  <a:pt x="575256" y="175136"/>
                </a:lnTo>
                <a:lnTo>
                  <a:pt x="560639" y="104755"/>
                </a:lnTo>
                <a:lnTo>
                  <a:pt x="531661" y="46755"/>
                </a:lnTo>
                <a:lnTo>
                  <a:pt x="489942" y="9902"/>
                </a:lnTo>
                <a:lnTo>
                  <a:pt x="464438" y="0"/>
                </a:lnTo>
                <a:close/>
              </a:path>
              <a:path w="577215" h="429260">
                <a:moveTo>
                  <a:pt x="112649" y="0"/>
                </a:moveTo>
                <a:lnTo>
                  <a:pt x="64754" y="25495"/>
                </a:lnTo>
                <a:lnTo>
                  <a:pt x="29336" y="73659"/>
                </a:lnTo>
                <a:lnTo>
                  <a:pt x="7334" y="138588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23"/>
                </a:lnTo>
                <a:lnTo>
                  <a:pt x="87147" y="418976"/>
                </a:lnTo>
                <a:lnTo>
                  <a:pt x="112649" y="428878"/>
                </a:lnTo>
                <a:lnTo>
                  <a:pt x="116966" y="414655"/>
                </a:lnTo>
                <a:lnTo>
                  <a:pt x="97276" y="404491"/>
                </a:lnTo>
                <a:lnTo>
                  <a:pt x="80121" y="389636"/>
                </a:lnTo>
                <a:lnTo>
                  <a:pt x="53466" y="345947"/>
                </a:lnTo>
                <a:lnTo>
                  <a:pt x="37290" y="286623"/>
                </a:lnTo>
                <a:lnTo>
                  <a:pt x="31876" y="214630"/>
                </a:lnTo>
                <a:lnTo>
                  <a:pt x="33232" y="176962"/>
                </a:lnTo>
                <a:lnTo>
                  <a:pt x="44039" y="111152"/>
                </a:lnTo>
                <a:lnTo>
                  <a:pt x="65514" y="58818"/>
                </a:lnTo>
                <a:lnTo>
                  <a:pt x="97276" y="24389"/>
                </a:lnTo>
                <a:lnTo>
                  <a:pt x="116966" y="14224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66838" y="4037838"/>
            <a:ext cx="1196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85825" algn="l"/>
              </a:tabLst>
            </a:pPr>
            <a:r>
              <a:rPr sz="2800" spc="-5" dirty="0">
                <a:latin typeface="Cambria Math"/>
                <a:cs typeface="Cambria Math"/>
              </a:rPr>
              <a:t>+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𝑐</a:t>
            </a:r>
            <a:r>
              <a:rPr sz="2800" spc="-5" dirty="0">
                <a:latin typeface="Cambria Math"/>
                <a:cs typeface="Cambria Math"/>
              </a:rPr>
              <a:t>𝑓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245" dirty="0">
                <a:latin typeface="Cambria Math"/>
                <a:cs typeface="Cambria Math"/>
              </a:rPr>
              <a:t>𝑧</a:t>
            </a:r>
            <a:r>
              <a:rPr sz="3075" spc="262" baseline="-16260" dirty="0">
                <a:latin typeface="Cambria Math"/>
                <a:cs typeface="Cambria Math"/>
              </a:rPr>
              <a:t>𝑓</a:t>
            </a:r>
            <a:endParaRPr sz="3075" baseline="-1626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704" y="34015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365251" y="365252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3638" y="1741804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298" y="11430"/>
                </a:lnTo>
                <a:lnTo>
                  <a:pt x="368605" y="18522"/>
                </a:lnTo>
                <a:lnTo>
                  <a:pt x="382650" y="28352"/>
                </a:lnTo>
                <a:lnTo>
                  <a:pt x="411194" y="73852"/>
                </a:lnTo>
                <a:lnTo>
                  <a:pt x="419576" y="115623"/>
                </a:lnTo>
                <a:lnTo>
                  <a:pt x="420624" y="139700"/>
                </a:lnTo>
                <a:lnTo>
                  <a:pt x="419576" y="164635"/>
                </a:lnTo>
                <a:lnTo>
                  <a:pt x="411194" y="207601"/>
                </a:lnTo>
                <a:lnTo>
                  <a:pt x="382698" y="253857"/>
                </a:lnTo>
                <a:lnTo>
                  <a:pt x="352678" y="270891"/>
                </a:lnTo>
                <a:lnTo>
                  <a:pt x="356235" y="282321"/>
                </a:lnTo>
                <a:lnTo>
                  <a:pt x="394795" y="264255"/>
                </a:lnTo>
                <a:lnTo>
                  <a:pt x="423163" y="233045"/>
                </a:lnTo>
                <a:lnTo>
                  <a:pt x="440483" y="191135"/>
                </a:lnTo>
                <a:lnTo>
                  <a:pt x="446277" y="141224"/>
                </a:lnTo>
                <a:lnTo>
                  <a:pt x="444825" y="115341"/>
                </a:lnTo>
                <a:lnTo>
                  <a:pt x="433204" y="69482"/>
                </a:lnTo>
                <a:lnTo>
                  <a:pt x="410134" y="32146"/>
                </a:lnTo>
                <a:lnTo>
                  <a:pt x="37670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41039" y="1652142"/>
            <a:ext cx="559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sz="2400" dirty="0">
                <a:latin typeface="Cambria Math"/>
                <a:cs typeface="Cambria Math"/>
              </a:rPr>
              <a:t>ℎ	</a:t>
            </a:r>
            <a:r>
              <a:rPr sz="2400" spc="100" dirty="0">
                <a:latin typeface="Cambria Math"/>
                <a:cs typeface="Cambria Math"/>
              </a:rPr>
              <a:t>𝑐</a:t>
            </a:r>
            <a:r>
              <a:rPr sz="2625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8148" y="1611630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6" y="0"/>
                </a:moveTo>
                <a:lnTo>
                  <a:pt x="394969" y="11430"/>
                </a:lnTo>
                <a:lnTo>
                  <a:pt x="411277" y="18522"/>
                </a:lnTo>
                <a:lnTo>
                  <a:pt x="425322" y="28352"/>
                </a:lnTo>
                <a:lnTo>
                  <a:pt x="453866" y="73852"/>
                </a:lnTo>
                <a:lnTo>
                  <a:pt x="462248" y="115623"/>
                </a:lnTo>
                <a:lnTo>
                  <a:pt x="463295" y="139700"/>
                </a:lnTo>
                <a:lnTo>
                  <a:pt x="462248" y="164633"/>
                </a:lnTo>
                <a:lnTo>
                  <a:pt x="453866" y="207547"/>
                </a:lnTo>
                <a:lnTo>
                  <a:pt x="425370" y="253793"/>
                </a:lnTo>
                <a:lnTo>
                  <a:pt x="395350" y="270891"/>
                </a:lnTo>
                <a:lnTo>
                  <a:pt x="398906" y="282321"/>
                </a:lnTo>
                <a:lnTo>
                  <a:pt x="437467" y="264239"/>
                </a:lnTo>
                <a:lnTo>
                  <a:pt x="465836" y="232918"/>
                </a:lnTo>
                <a:lnTo>
                  <a:pt x="483155" y="191119"/>
                </a:lnTo>
                <a:lnTo>
                  <a:pt x="488950" y="141224"/>
                </a:lnTo>
                <a:lnTo>
                  <a:pt x="487497" y="115339"/>
                </a:lnTo>
                <a:lnTo>
                  <a:pt x="475876" y="69429"/>
                </a:lnTo>
                <a:lnTo>
                  <a:pt x="452806" y="32093"/>
                </a:lnTo>
                <a:lnTo>
                  <a:pt x="419381" y="7379"/>
                </a:lnTo>
                <a:lnTo>
                  <a:pt x="398906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17"/>
                </a:lnTo>
                <a:lnTo>
                  <a:pt x="63690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992248" y="1521967"/>
            <a:ext cx="60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2359" y="410337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170" y="11429"/>
                </a:lnTo>
                <a:lnTo>
                  <a:pt x="368534" y="18522"/>
                </a:lnTo>
                <a:lnTo>
                  <a:pt x="382587" y="28352"/>
                </a:lnTo>
                <a:lnTo>
                  <a:pt x="411120" y="73852"/>
                </a:lnTo>
                <a:lnTo>
                  <a:pt x="419451" y="115623"/>
                </a:lnTo>
                <a:lnTo>
                  <a:pt x="420496" y="139700"/>
                </a:lnTo>
                <a:lnTo>
                  <a:pt x="419449" y="164635"/>
                </a:lnTo>
                <a:lnTo>
                  <a:pt x="411067" y="207601"/>
                </a:lnTo>
                <a:lnTo>
                  <a:pt x="382587" y="253857"/>
                </a:lnTo>
                <a:lnTo>
                  <a:pt x="352678" y="270890"/>
                </a:lnTo>
                <a:lnTo>
                  <a:pt x="356235" y="282321"/>
                </a:lnTo>
                <a:lnTo>
                  <a:pt x="394731" y="264255"/>
                </a:lnTo>
                <a:lnTo>
                  <a:pt x="423037" y="233045"/>
                </a:lnTo>
                <a:lnTo>
                  <a:pt x="440467" y="191135"/>
                </a:lnTo>
                <a:lnTo>
                  <a:pt x="446277" y="141224"/>
                </a:lnTo>
                <a:lnTo>
                  <a:pt x="444823" y="115341"/>
                </a:lnTo>
                <a:lnTo>
                  <a:pt x="433151" y="69482"/>
                </a:lnTo>
                <a:lnTo>
                  <a:pt x="410027" y="32146"/>
                </a:lnTo>
                <a:lnTo>
                  <a:pt x="37668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361690" y="319862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</a:tabLst>
            </a:pPr>
            <a:r>
              <a:rPr sz="3600" b="0" baseline="3472" dirty="0">
                <a:latin typeface="Cambria Math"/>
                <a:cs typeface="Cambria Math"/>
              </a:rPr>
              <a:t>𝑎</a:t>
            </a:r>
            <a:r>
              <a:rPr sz="3600" b="0" spc="209" baseline="3472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=</a:t>
            </a:r>
            <a:r>
              <a:rPr sz="2400" b="0" spc="125" dirty="0">
                <a:latin typeface="Cambria Math"/>
                <a:cs typeface="Cambria Math"/>
              </a:rPr>
              <a:t> </a:t>
            </a:r>
            <a:r>
              <a:rPr sz="2400" b="0" dirty="0">
                <a:latin typeface="Cambria Math"/>
                <a:cs typeface="Cambria Math"/>
              </a:rPr>
              <a:t>ℎ	</a:t>
            </a:r>
            <a:r>
              <a:rPr sz="2400" b="0" spc="100" dirty="0">
                <a:latin typeface="Cambria Math"/>
                <a:cs typeface="Cambria Math"/>
              </a:rPr>
              <a:t>𝑐</a:t>
            </a:r>
            <a:r>
              <a:rPr sz="2625" b="0" spc="247" baseline="28571" dirty="0">
                <a:latin typeface="Cambria Math"/>
                <a:cs typeface="Cambria Math"/>
              </a:rPr>
              <a:t>′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9015" y="410337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7" y="0"/>
                </a:moveTo>
                <a:lnTo>
                  <a:pt x="394843" y="11429"/>
                </a:lnTo>
                <a:lnTo>
                  <a:pt x="411206" y="18522"/>
                </a:lnTo>
                <a:lnTo>
                  <a:pt x="425259" y="28352"/>
                </a:lnTo>
                <a:lnTo>
                  <a:pt x="453792" y="73852"/>
                </a:lnTo>
                <a:lnTo>
                  <a:pt x="462123" y="115623"/>
                </a:lnTo>
                <a:lnTo>
                  <a:pt x="463169" y="139700"/>
                </a:lnTo>
                <a:lnTo>
                  <a:pt x="462121" y="164635"/>
                </a:lnTo>
                <a:lnTo>
                  <a:pt x="453739" y="207601"/>
                </a:lnTo>
                <a:lnTo>
                  <a:pt x="425259" y="253857"/>
                </a:lnTo>
                <a:lnTo>
                  <a:pt x="395350" y="270890"/>
                </a:lnTo>
                <a:lnTo>
                  <a:pt x="398907" y="282321"/>
                </a:lnTo>
                <a:lnTo>
                  <a:pt x="437403" y="264255"/>
                </a:lnTo>
                <a:lnTo>
                  <a:pt x="465709" y="233045"/>
                </a:lnTo>
                <a:lnTo>
                  <a:pt x="483139" y="191135"/>
                </a:lnTo>
                <a:lnTo>
                  <a:pt x="488950" y="141224"/>
                </a:lnTo>
                <a:lnTo>
                  <a:pt x="487495" y="115341"/>
                </a:lnTo>
                <a:lnTo>
                  <a:pt x="475823" y="69482"/>
                </a:lnTo>
                <a:lnTo>
                  <a:pt x="452699" y="32146"/>
                </a:lnTo>
                <a:lnTo>
                  <a:pt x="419361" y="7381"/>
                </a:lnTo>
                <a:lnTo>
                  <a:pt x="398907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03496" y="319862"/>
            <a:ext cx="60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95" algn="l"/>
              </a:tabLst>
            </a:pPr>
            <a:r>
              <a:rPr sz="2400" dirty="0">
                <a:latin typeface="Cambria Math"/>
                <a:cs typeface="Cambria Math"/>
              </a:rPr>
              <a:t>𝑓	</a:t>
            </a:r>
            <a:r>
              <a:rPr sz="2400" spc="-60" dirty="0">
                <a:latin typeface="Cambria Math"/>
                <a:cs typeface="Cambria Math"/>
              </a:rPr>
              <a:t>𝑧</a:t>
            </a:r>
            <a:r>
              <a:rPr sz="2625" spc="270" baseline="-15873" dirty="0">
                <a:latin typeface="Cambria Math"/>
                <a:cs typeface="Cambria Math"/>
              </a:rPr>
              <a:t>𝑜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20084" y="2593848"/>
            <a:ext cx="105765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5307" y="3214116"/>
            <a:ext cx="621792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45307" y="3322065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2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6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45307" y="3214116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6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2" y="107950"/>
                </a:lnTo>
                <a:lnTo>
                  <a:pt x="621792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6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020060" y="3379470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10" dirty="0">
                <a:latin typeface="Cambria Math"/>
                <a:cs typeface="Cambria Math"/>
              </a:rPr>
              <a:t>𝑐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45408" y="2994660"/>
            <a:ext cx="1134110" cy="248920"/>
          </a:xfrm>
          <a:custGeom>
            <a:avLst/>
            <a:gdLst/>
            <a:ahLst/>
            <a:cxnLst/>
            <a:rect l="l" t="t" r="r" b="b"/>
            <a:pathLst>
              <a:path w="1134110" h="248919">
                <a:moveTo>
                  <a:pt x="0" y="248412"/>
                </a:moveTo>
                <a:lnTo>
                  <a:pt x="1133856" y="248412"/>
                </a:lnTo>
                <a:lnTo>
                  <a:pt x="1133856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7041" y="2887091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2"/>
                </a:lnTo>
                <a:lnTo>
                  <a:pt x="411362" y="20955"/>
                </a:lnTo>
                <a:lnTo>
                  <a:pt x="426079" y="33718"/>
                </a:lnTo>
                <a:lnTo>
                  <a:pt x="448939" y="71247"/>
                </a:lnTo>
                <a:lnTo>
                  <a:pt x="462829" y="122221"/>
                </a:lnTo>
                <a:lnTo>
                  <a:pt x="467481" y="184150"/>
                </a:lnTo>
                <a:lnTo>
                  <a:pt x="466316" y="216415"/>
                </a:lnTo>
                <a:lnTo>
                  <a:pt x="457033" y="272803"/>
                </a:lnTo>
                <a:lnTo>
                  <a:pt x="438604" y="317690"/>
                </a:lnTo>
                <a:lnTo>
                  <a:pt x="411362" y="347218"/>
                </a:lnTo>
                <a:lnTo>
                  <a:pt x="394456" y="355981"/>
                </a:lnTo>
                <a:lnTo>
                  <a:pt x="398139" y="368173"/>
                </a:lnTo>
                <a:lnTo>
                  <a:pt x="439223" y="346265"/>
                </a:lnTo>
                <a:lnTo>
                  <a:pt x="469640" y="304926"/>
                </a:lnTo>
                <a:lnTo>
                  <a:pt x="488610" y="249189"/>
                </a:lnTo>
                <a:lnTo>
                  <a:pt x="494913" y="184023"/>
                </a:lnTo>
                <a:lnTo>
                  <a:pt x="493339" y="150328"/>
                </a:lnTo>
                <a:lnTo>
                  <a:pt x="480714" y="89939"/>
                </a:lnTo>
                <a:lnTo>
                  <a:pt x="455753" y="40147"/>
                </a:lnTo>
                <a:lnTo>
                  <a:pt x="42002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3"/>
                </a:lnTo>
                <a:lnTo>
                  <a:pt x="100451" y="355981"/>
                </a:lnTo>
                <a:lnTo>
                  <a:pt x="83544" y="347217"/>
                </a:lnTo>
                <a:lnTo>
                  <a:pt x="68828" y="334454"/>
                </a:lnTo>
                <a:lnTo>
                  <a:pt x="45968" y="296925"/>
                </a:lnTo>
                <a:lnTo>
                  <a:pt x="32077" y="245967"/>
                </a:lnTo>
                <a:lnTo>
                  <a:pt x="27430" y="184023"/>
                </a:lnTo>
                <a:lnTo>
                  <a:pt x="28590" y="151810"/>
                </a:lnTo>
                <a:lnTo>
                  <a:pt x="37873" y="95371"/>
                </a:lnTo>
                <a:lnTo>
                  <a:pt x="56302" y="50482"/>
                </a:lnTo>
                <a:lnTo>
                  <a:pt x="83544" y="20955"/>
                </a:lnTo>
                <a:lnTo>
                  <a:pt x="100451" y="12192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558921" y="2843225"/>
            <a:ext cx="12600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59" algn="l"/>
                <a:tab pos="768985" algn="l"/>
              </a:tabLst>
            </a:pPr>
            <a:r>
              <a:rPr sz="2400" dirty="0">
                <a:latin typeface="Cambria Math"/>
                <a:cs typeface="Cambria Math"/>
              </a:rPr>
              <a:t>𝑐	𝑓	</a:t>
            </a:r>
            <a:r>
              <a:rPr sz="2400" spc="-204" dirty="0">
                <a:latin typeface="Cambria Math"/>
                <a:cs typeface="Cambria Math"/>
              </a:rPr>
              <a:t>𝑧</a:t>
            </a:r>
            <a:r>
              <a:rPr sz="2625" spc="232" baseline="-15873" dirty="0">
                <a:latin typeface="Cambria Math"/>
                <a:cs typeface="Cambria Math"/>
              </a:rPr>
              <a:t>𝑓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66947" y="5029200"/>
            <a:ext cx="13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itchFamily="18" charset="0"/>
                <a:cs typeface="Cambria Math"/>
              </a:rPr>
              <a:t>𝑔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(z)</a:t>
            </a:r>
            <a:endParaRPr lang="zh-CN" altLang="en-US" sz="2400" dirty="0">
              <a:latin typeface="Cambria Math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87835" y="4442936"/>
            <a:ext cx="146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ambria Math" pitchFamily="18" charset="0"/>
                <a:cs typeface="Cambria Math"/>
              </a:rPr>
              <a:t>𝑔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(</a:t>
            </a:r>
            <a:r>
              <a:rPr lang="zh-CN" altLang="en-US" sz="2400" dirty="0">
                <a:latin typeface="Cambria Math" pitchFamily="18" charset="0"/>
                <a:cs typeface="Cambria Math"/>
              </a:rPr>
              <a:t>𝑧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)</a:t>
            </a:r>
            <a:r>
              <a:rPr lang="zh-CN" altLang="en-US" sz="2400" dirty="0">
                <a:latin typeface="Cambria Math" pitchFamily="18" charset="0"/>
                <a:cs typeface="Cambria Math"/>
              </a:rPr>
              <a:t>𝑓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(</a:t>
            </a:r>
            <a:r>
              <a:rPr lang="zh-CN" altLang="en-US" sz="2400" spc="-60" dirty="0">
                <a:latin typeface="Cambria Math" pitchFamily="18" charset="0"/>
                <a:cs typeface="Cambria Math"/>
              </a:rPr>
              <a:t>𝑧</a:t>
            </a:r>
            <a:r>
              <a:rPr lang="en-US" altLang="zh-CN" sz="2400" spc="-60" baseline="-25000" dirty="0">
                <a:latin typeface="Cambria Math" pitchFamily="18" charset="0"/>
                <a:ea typeface="Cambria Math" pitchFamily="18" charset="0"/>
                <a:cs typeface="Cambria Math"/>
              </a:rPr>
              <a:t>i</a:t>
            </a:r>
            <a:r>
              <a:rPr lang="en-US" altLang="zh-CN" sz="2400" spc="-60" dirty="0">
                <a:latin typeface="Cambria Math" pitchFamily="18" charset="0"/>
                <a:ea typeface="Cambria Math" pitchFamily="18" charset="0"/>
                <a:cs typeface="Cambria Math"/>
              </a:rPr>
              <a:t>)</a:t>
            </a:r>
            <a:endParaRPr lang="en-US" altLang="zh-CN" sz="2400" spc="270" baseline="-15873" dirty="0">
              <a:latin typeface="Cambria Math" pitchFamily="18" charset="0"/>
              <a:ea typeface="Cambria Math" pitchFamily="18" charset="0"/>
              <a:cs typeface="Cambria Math"/>
            </a:endParaRPr>
          </a:p>
          <a:p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642816" y="3803460"/>
            <a:ext cx="14653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itchFamily="18" charset="0"/>
                <a:ea typeface="Cambria Math" pitchFamily="18" charset="0"/>
              </a:rPr>
              <a:t>c</a:t>
            </a:r>
            <a:r>
              <a:rPr lang="zh-CN" altLang="en-US" sz="2400" dirty="0">
                <a:latin typeface="Cambria Math" pitchFamily="18" charset="0"/>
                <a:cs typeface="Cambria Math"/>
              </a:rPr>
              <a:t>𝑓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(z</a:t>
            </a:r>
            <a:r>
              <a:rPr lang="en-US" altLang="zh-CN" sz="2400" baseline="-25000" dirty="0">
                <a:latin typeface="Cambria Math" pitchFamily="18" charset="0"/>
                <a:cs typeface="Cambria Math"/>
              </a:rPr>
              <a:t>f</a:t>
            </a:r>
            <a:r>
              <a:rPr lang="en-US" altLang="zh-CN" sz="2400" dirty="0">
                <a:latin typeface="Cambria Math" pitchFamily="18" charset="0"/>
                <a:cs typeface="Cambria Math"/>
              </a:rPr>
              <a:t>)</a:t>
            </a:r>
            <a:endParaRPr lang="zh-CN" altLang="en-US" sz="2400" baseline="-25000" dirty="0">
              <a:latin typeface="Cambria Math" pitchFamily="18" charset="0"/>
              <a:cs typeface="Cambria Math"/>
            </a:endParaRPr>
          </a:p>
          <a:p>
            <a:endParaRPr lang="zh-CN" altLang="en-US" dirty="0"/>
          </a:p>
        </p:txBody>
      </p:sp>
      <p:cxnSp>
        <p:nvCxnSpPr>
          <p:cNvPr id="46" name="直接连接符 45"/>
          <p:cNvCxnSpPr/>
          <p:nvPr/>
        </p:nvCxnSpPr>
        <p:spPr>
          <a:xfrm>
            <a:off x="2845307" y="3311396"/>
            <a:ext cx="622300" cy="50400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bject 33"/>
          <p:cNvSpPr/>
          <p:nvPr/>
        </p:nvSpPr>
        <p:spPr>
          <a:xfrm>
            <a:off x="2859639" y="3214116"/>
            <a:ext cx="621792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2948432" y="3315957"/>
            <a:ext cx="78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114" dirty="0">
                <a:latin typeface="Cambria Math" pitchFamily="18" charset="0"/>
                <a:cs typeface="Cambria Math"/>
              </a:rPr>
              <a:t>𝑐</a:t>
            </a:r>
            <a:r>
              <a:rPr lang="en-US" altLang="zh-CN" sz="2400" spc="284" baseline="27100" dirty="0">
                <a:latin typeface="Cambria Math" pitchFamily="18" charset="0"/>
                <a:ea typeface="Cambria Math" pitchFamily="18" charset="0"/>
                <a:cs typeface="Cambria Math"/>
              </a:rPr>
              <a:t>′</a:t>
            </a:r>
            <a:r>
              <a:rPr lang="zh-CN" altLang="en-US" sz="2400" baseline="27100" dirty="0">
                <a:latin typeface="Cambria Math" pitchFamily="18" charset="0"/>
                <a:cs typeface="Cambria Math"/>
              </a:rPr>
              <a:t> </a:t>
            </a:r>
            <a:endParaRPr lang="zh-CN" altLang="en-US" sz="2400" dirty="0">
              <a:latin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9147" y="1397508"/>
            <a:ext cx="3537084" cy="2351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3484" y="1397508"/>
            <a:ext cx="1738711" cy="2355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34202" y="228150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1498" y="2405633"/>
            <a:ext cx="329565" cy="311150"/>
          </a:xfrm>
          <a:custGeom>
            <a:avLst/>
            <a:gdLst/>
            <a:ahLst/>
            <a:cxnLst/>
            <a:rect l="l" t="t" r="r" b="b"/>
            <a:pathLst>
              <a:path w="329564" h="311150">
                <a:moveTo>
                  <a:pt x="0" y="310896"/>
                </a:moveTo>
                <a:lnTo>
                  <a:pt x="329184" y="310896"/>
                </a:lnTo>
                <a:lnTo>
                  <a:pt x="32918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1341" y="24056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0" y="310896"/>
                </a:moveTo>
                <a:lnTo>
                  <a:pt x="330708" y="310896"/>
                </a:lnTo>
                <a:lnTo>
                  <a:pt x="33070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97318" y="2425445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80">
                <a:moveTo>
                  <a:pt x="0" y="309372"/>
                </a:moveTo>
                <a:lnTo>
                  <a:pt x="330707" y="309372"/>
                </a:lnTo>
                <a:lnTo>
                  <a:pt x="330707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3436" y="2639695"/>
            <a:ext cx="807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vector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24048" y="4736083"/>
            <a:ext cx="14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08123" y="4644644"/>
            <a:ext cx="19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62094" y="4733366"/>
            <a:ext cx="11442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4</a:t>
            </a:r>
            <a:r>
              <a:rPr sz="2400" spc="-8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vectors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0332" y="3761994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76107" y="114131"/>
                </a:moveTo>
                <a:lnTo>
                  <a:pt x="38007" y="114470"/>
                </a:lnTo>
                <a:lnTo>
                  <a:pt x="45593" y="1009649"/>
                </a:lnTo>
                <a:lnTo>
                  <a:pt x="83693" y="1009268"/>
                </a:lnTo>
                <a:lnTo>
                  <a:pt x="76107" y="114131"/>
                </a:lnTo>
                <a:close/>
              </a:path>
              <a:path w="114300" h="1009650">
                <a:moveTo>
                  <a:pt x="56134" y="0"/>
                </a:moveTo>
                <a:lnTo>
                  <a:pt x="0" y="114807"/>
                </a:lnTo>
                <a:lnTo>
                  <a:pt x="38007" y="114470"/>
                </a:lnTo>
                <a:lnTo>
                  <a:pt x="37845" y="95376"/>
                </a:lnTo>
                <a:lnTo>
                  <a:pt x="104757" y="95122"/>
                </a:lnTo>
                <a:lnTo>
                  <a:pt x="56134" y="0"/>
                </a:lnTo>
                <a:close/>
              </a:path>
              <a:path w="114300" h="1009650">
                <a:moveTo>
                  <a:pt x="75945" y="95122"/>
                </a:moveTo>
                <a:lnTo>
                  <a:pt x="37845" y="95376"/>
                </a:lnTo>
                <a:lnTo>
                  <a:pt x="38007" y="114470"/>
                </a:lnTo>
                <a:lnTo>
                  <a:pt x="76107" y="114131"/>
                </a:lnTo>
                <a:lnTo>
                  <a:pt x="75945" y="95122"/>
                </a:lnTo>
                <a:close/>
              </a:path>
              <a:path w="114300" h="1009650">
                <a:moveTo>
                  <a:pt x="104757" y="95122"/>
                </a:moveTo>
                <a:lnTo>
                  <a:pt x="75945" y="95122"/>
                </a:lnTo>
                <a:lnTo>
                  <a:pt x="76107" y="114131"/>
                </a:lnTo>
                <a:lnTo>
                  <a:pt x="114300" y="113791"/>
                </a:lnTo>
                <a:lnTo>
                  <a:pt x="104757" y="951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9575" y="3761994"/>
            <a:ext cx="1818639" cy="1018540"/>
          </a:xfrm>
          <a:custGeom>
            <a:avLst/>
            <a:gdLst/>
            <a:ahLst/>
            <a:cxnLst/>
            <a:rect l="l" t="t" r="r" b="b"/>
            <a:pathLst>
              <a:path w="1818639" h="1018539">
                <a:moveTo>
                  <a:pt x="1709190" y="38659"/>
                </a:moveTo>
                <a:lnTo>
                  <a:pt x="0" y="984757"/>
                </a:lnTo>
                <a:lnTo>
                  <a:pt x="18542" y="1018031"/>
                </a:lnTo>
                <a:lnTo>
                  <a:pt x="1727631" y="71989"/>
                </a:lnTo>
                <a:lnTo>
                  <a:pt x="1709190" y="38659"/>
                </a:lnTo>
                <a:close/>
              </a:path>
              <a:path w="1818639" h="1018539">
                <a:moveTo>
                  <a:pt x="1798187" y="29463"/>
                </a:moveTo>
                <a:lnTo>
                  <a:pt x="1725802" y="29463"/>
                </a:lnTo>
                <a:lnTo>
                  <a:pt x="1744345" y="62737"/>
                </a:lnTo>
                <a:lnTo>
                  <a:pt x="1727631" y="71989"/>
                </a:lnTo>
                <a:lnTo>
                  <a:pt x="1746123" y="105409"/>
                </a:lnTo>
                <a:lnTo>
                  <a:pt x="1798187" y="29463"/>
                </a:lnTo>
                <a:close/>
              </a:path>
              <a:path w="1818639" h="1018539">
                <a:moveTo>
                  <a:pt x="1725802" y="29463"/>
                </a:moveTo>
                <a:lnTo>
                  <a:pt x="1709190" y="38659"/>
                </a:lnTo>
                <a:lnTo>
                  <a:pt x="1727631" y="71989"/>
                </a:lnTo>
                <a:lnTo>
                  <a:pt x="1744345" y="62737"/>
                </a:lnTo>
                <a:lnTo>
                  <a:pt x="1725802" y="29463"/>
                </a:lnTo>
                <a:close/>
              </a:path>
              <a:path w="1818639" h="1018539">
                <a:moveTo>
                  <a:pt x="1818386" y="0"/>
                </a:moveTo>
                <a:lnTo>
                  <a:pt x="1690751" y="5333"/>
                </a:lnTo>
                <a:lnTo>
                  <a:pt x="1709190" y="38659"/>
                </a:lnTo>
                <a:lnTo>
                  <a:pt x="1725802" y="29463"/>
                </a:lnTo>
                <a:lnTo>
                  <a:pt x="1798187" y="29463"/>
                </a:lnTo>
                <a:lnTo>
                  <a:pt x="18183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94532" y="3729609"/>
            <a:ext cx="4622165" cy="1024255"/>
          </a:xfrm>
          <a:custGeom>
            <a:avLst/>
            <a:gdLst/>
            <a:ahLst/>
            <a:cxnLst/>
            <a:rect l="l" t="t" r="r" b="b"/>
            <a:pathLst>
              <a:path w="4622165" h="1024254">
                <a:moveTo>
                  <a:pt x="4506221" y="37332"/>
                </a:moveTo>
                <a:lnTo>
                  <a:pt x="0" y="986790"/>
                </a:lnTo>
                <a:lnTo>
                  <a:pt x="7874" y="1024001"/>
                </a:lnTo>
                <a:lnTo>
                  <a:pt x="4514073" y="74521"/>
                </a:lnTo>
                <a:lnTo>
                  <a:pt x="4506221" y="37332"/>
                </a:lnTo>
                <a:close/>
              </a:path>
              <a:path w="4622165" h="1024254">
                <a:moveTo>
                  <a:pt x="4620633" y="33401"/>
                </a:moveTo>
                <a:lnTo>
                  <a:pt x="4524883" y="33401"/>
                </a:lnTo>
                <a:lnTo>
                  <a:pt x="4532630" y="70612"/>
                </a:lnTo>
                <a:lnTo>
                  <a:pt x="4514073" y="74521"/>
                </a:lnTo>
                <a:lnTo>
                  <a:pt x="4521962" y="111887"/>
                </a:lnTo>
                <a:lnTo>
                  <a:pt x="4620633" y="33401"/>
                </a:lnTo>
                <a:close/>
              </a:path>
              <a:path w="4622165" h="1024254">
                <a:moveTo>
                  <a:pt x="4524883" y="33401"/>
                </a:moveTo>
                <a:lnTo>
                  <a:pt x="4506221" y="37332"/>
                </a:lnTo>
                <a:lnTo>
                  <a:pt x="4514073" y="74521"/>
                </a:lnTo>
                <a:lnTo>
                  <a:pt x="4532630" y="70612"/>
                </a:lnTo>
                <a:lnTo>
                  <a:pt x="4524883" y="33401"/>
                </a:lnTo>
                <a:close/>
              </a:path>
              <a:path w="4622165" h="1024254">
                <a:moveTo>
                  <a:pt x="4498340" y="0"/>
                </a:moveTo>
                <a:lnTo>
                  <a:pt x="4506221" y="37332"/>
                </a:lnTo>
                <a:lnTo>
                  <a:pt x="4524883" y="33401"/>
                </a:lnTo>
                <a:lnTo>
                  <a:pt x="4620633" y="33401"/>
                </a:lnTo>
                <a:lnTo>
                  <a:pt x="4621911" y="32385"/>
                </a:lnTo>
                <a:lnTo>
                  <a:pt x="449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6858" y="2937510"/>
            <a:ext cx="114300" cy="1790064"/>
          </a:xfrm>
          <a:custGeom>
            <a:avLst/>
            <a:gdLst/>
            <a:ahLst/>
            <a:cxnLst/>
            <a:rect l="l" t="t" r="r" b="b"/>
            <a:pathLst>
              <a:path w="114300" h="1790064">
                <a:moveTo>
                  <a:pt x="38104" y="114173"/>
                </a:moveTo>
                <a:lnTo>
                  <a:pt x="27305" y="1789683"/>
                </a:lnTo>
                <a:lnTo>
                  <a:pt x="65405" y="1789938"/>
                </a:lnTo>
                <a:lnTo>
                  <a:pt x="76204" y="114427"/>
                </a:lnTo>
                <a:lnTo>
                  <a:pt x="38104" y="114173"/>
                </a:lnTo>
                <a:close/>
              </a:path>
              <a:path w="114300" h="1790064">
                <a:moveTo>
                  <a:pt x="104683" y="95123"/>
                </a:moveTo>
                <a:lnTo>
                  <a:pt x="38227" y="95123"/>
                </a:lnTo>
                <a:lnTo>
                  <a:pt x="76327" y="95376"/>
                </a:lnTo>
                <a:lnTo>
                  <a:pt x="76204" y="114427"/>
                </a:lnTo>
                <a:lnTo>
                  <a:pt x="114300" y="114680"/>
                </a:lnTo>
                <a:lnTo>
                  <a:pt x="104683" y="95123"/>
                </a:lnTo>
                <a:close/>
              </a:path>
              <a:path w="114300" h="1790064">
                <a:moveTo>
                  <a:pt x="38227" y="95123"/>
                </a:moveTo>
                <a:lnTo>
                  <a:pt x="38104" y="114173"/>
                </a:lnTo>
                <a:lnTo>
                  <a:pt x="76204" y="114427"/>
                </a:lnTo>
                <a:lnTo>
                  <a:pt x="76327" y="95376"/>
                </a:lnTo>
                <a:lnTo>
                  <a:pt x="38227" y="95123"/>
                </a:lnTo>
                <a:close/>
              </a:path>
              <a:path w="114300" h="1790064">
                <a:moveTo>
                  <a:pt x="57912" y="0"/>
                </a:moveTo>
                <a:lnTo>
                  <a:pt x="0" y="113918"/>
                </a:lnTo>
                <a:lnTo>
                  <a:pt x="38104" y="114173"/>
                </a:lnTo>
                <a:lnTo>
                  <a:pt x="38227" y="95123"/>
                </a:lnTo>
                <a:lnTo>
                  <a:pt x="104683" y="95123"/>
                </a:lnTo>
                <a:lnTo>
                  <a:pt x="5791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57400" y="3003042"/>
            <a:ext cx="1878964" cy="1745614"/>
          </a:xfrm>
          <a:custGeom>
            <a:avLst/>
            <a:gdLst/>
            <a:ahLst/>
            <a:cxnLst/>
            <a:rect l="l" t="t" r="r" b="b"/>
            <a:pathLst>
              <a:path w="1878964" h="1745614">
                <a:moveTo>
                  <a:pt x="1782149" y="63800"/>
                </a:moveTo>
                <a:lnTo>
                  <a:pt x="0" y="1717421"/>
                </a:lnTo>
                <a:lnTo>
                  <a:pt x="25907" y="1745361"/>
                </a:lnTo>
                <a:lnTo>
                  <a:pt x="1808080" y="91719"/>
                </a:lnTo>
                <a:lnTo>
                  <a:pt x="1782149" y="63800"/>
                </a:lnTo>
                <a:close/>
              </a:path>
              <a:path w="1878964" h="1745614">
                <a:moveTo>
                  <a:pt x="1859801" y="50800"/>
                </a:moveTo>
                <a:lnTo>
                  <a:pt x="1796161" y="50800"/>
                </a:lnTo>
                <a:lnTo>
                  <a:pt x="1822069" y="78740"/>
                </a:lnTo>
                <a:lnTo>
                  <a:pt x="1808080" y="91719"/>
                </a:lnTo>
                <a:lnTo>
                  <a:pt x="1834007" y="119634"/>
                </a:lnTo>
                <a:lnTo>
                  <a:pt x="1859801" y="50800"/>
                </a:lnTo>
                <a:close/>
              </a:path>
              <a:path w="1878964" h="1745614">
                <a:moveTo>
                  <a:pt x="1796161" y="50800"/>
                </a:moveTo>
                <a:lnTo>
                  <a:pt x="1782149" y="63800"/>
                </a:lnTo>
                <a:lnTo>
                  <a:pt x="1808080" y="91719"/>
                </a:lnTo>
                <a:lnTo>
                  <a:pt x="1822069" y="78740"/>
                </a:lnTo>
                <a:lnTo>
                  <a:pt x="1796161" y="50800"/>
                </a:lnTo>
                <a:close/>
              </a:path>
              <a:path w="1878964" h="1745614">
                <a:moveTo>
                  <a:pt x="1878838" y="0"/>
                </a:moveTo>
                <a:lnTo>
                  <a:pt x="1756155" y="35813"/>
                </a:lnTo>
                <a:lnTo>
                  <a:pt x="1782149" y="63800"/>
                </a:lnTo>
                <a:lnTo>
                  <a:pt x="1796161" y="50800"/>
                </a:lnTo>
                <a:lnTo>
                  <a:pt x="1859801" y="50800"/>
                </a:lnTo>
                <a:lnTo>
                  <a:pt x="18788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60829" y="3035173"/>
            <a:ext cx="4751070" cy="1739264"/>
          </a:xfrm>
          <a:custGeom>
            <a:avLst/>
            <a:gdLst/>
            <a:ahLst/>
            <a:cxnLst/>
            <a:rect l="l" t="t" r="r" b="b"/>
            <a:pathLst>
              <a:path w="4751070" h="1739264">
                <a:moveTo>
                  <a:pt x="4636747" y="35910"/>
                </a:moveTo>
                <a:lnTo>
                  <a:pt x="0" y="1702943"/>
                </a:lnTo>
                <a:lnTo>
                  <a:pt x="12953" y="1738757"/>
                </a:lnTo>
                <a:lnTo>
                  <a:pt x="4649635" y="71702"/>
                </a:lnTo>
                <a:lnTo>
                  <a:pt x="4636747" y="35910"/>
                </a:lnTo>
                <a:close/>
              </a:path>
              <a:path w="4751070" h="1739264">
                <a:moveTo>
                  <a:pt x="4737008" y="29463"/>
                </a:moveTo>
                <a:lnTo>
                  <a:pt x="4654677" y="29463"/>
                </a:lnTo>
                <a:lnTo>
                  <a:pt x="4667504" y="65277"/>
                </a:lnTo>
                <a:lnTo>
                  <a:pt x="4649635" y="71702"/>
                </a:lnTo>
                <a:lnTo>
                  <a:pt x="4662551" y="107568"/>
                </a:lnTo>
                <a:lnTo>
                  <a:pt x="4737008" y="29463"/>
                </a:lnTo>
                <a:close/>
              </a:path>
              <a:path w="4751070" h="1739264">
                <a:moveTo>
                  <a:pt x="4654677" y="29463"/>
                </a:moveTo>
                <a:lnTo>
                  <a:pt x="4636747" y="35910"/>
                </a:lnTo>
                <a:lnTo>
                  <a:pt x="4649635" y="71702"/>
                </a:lnTo>
                <a:lnTo>
                  <a:pt x="4667504" y="65277"/>
                </a:lnTo>
                <a:lnTo>
                  <a:pt x="4654677" y="29463"/>
                </a:lnTo>
                <a:close/>
              </a:path>
              <a:path w="4751070" h="1739264">
                <a:moveTo>
                  <a:pt x="4623816" y="0"/>
                </a:moveTo>
                <a:lnTo>
                  <a:pt x="4636747" y="35910"/>
                </a:lnTo>
                <a:lnTo>
                  <a:pt x="4654677" y="29463"/>
                </a:lnTo>
                <a:lnTo>
                  <a:pt x="4737008" y="29463"/>
                </a:lnTo>
                <a:lnTo>
                  <a:pt x="4750689" y="15112"/>
                </a:lnTo>
                <a:lnTo>
                  <a:pt x="46238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</a:t>
            </a:r>
            <a:r>
              <a:rPr spc="-30" dirty="0"/>
              <a:t>S</a:t>
            </a:r>
            <a:r>
              <a:rPr spc="-5" dirty="0"/>
              <a:t>TM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9536" y="4644644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21964" y="4649851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44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55874" y="1516380"/>
            <a:ext cx="3478894" cy="47163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12052" y="6208776"/>
            <a:ext cx="839724" cy="548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7876" y="6149340"/>
            <a:ext cx="605027" cy="7086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571488" y="6248400"/>
            <a:ext cx="720851" cy="43129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571488" y="625033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558284" y="4479035"/>
            <a:ext cx="839724" cy="5486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51247" y="4419600"/>
            <a:ext cx="605027" cy="7589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17720" y="4518659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617720" y="442849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31707" y="3578352"/>
            <a:ext cx="812292" cy="5486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17052" y="3518915"/>
            <a:ext cx="605027" cy="7589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91143" y="3617976"/>
            <a:ext cx="720851" cy="4312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648827" y="3527297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11040" y="1837944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76571" y="1778507"/>
            <a:ext cx="644651" cy="7589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476" y="1877567"/>
            <a:ext cx="719327" cy="4328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538728" y="1212595"/>
            <a:ext cx="1751330" cy="966469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919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R="241300" algn="r">
              <a:lnSpc>
                <a:spcPct val="100000"/>
              </a:lnSpc>
              <a:spcBef>
                <a:spcPts val="825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09676"/>
            <a:ext cx="12528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</a:t>
            </a:r>
            <a:r>
              <a:rPr sz="4400" b="0" spc="-30" dirty="0">
                <a:latin typeface="Calibri Light"/>
                <a:cs typeface="Calibri Light"/>
              </a:rPr>
              <a:t>S</a:t>
            </a:r>
            <a:r>
              <a:rPr sz="4400" b="0" spc="-5" dirty="0">
                <a:latin typeface="Calibri Light"/>
                <a:cs typeface="Calibri Light"/>
              </a:rPr>
              <a:t>TM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36520" y="4736083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4979" y="4644644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4383" y="3807967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5974" y="4644644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58310" y="4649851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727" y="2835097"/>
            <a:ext cx="189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543301" y="282219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02126" y="283082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38728" y="1317116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13401" y="3780223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9293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0197" y="3775729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34125" y="2783605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4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305550" y="5923026"/>
            <a:ext cx="71945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200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7876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43700" y="4637532"/>
            <a:ext cx="605027" cy="7589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87311" y="4736591"/>
            <a:ext cx="719327" cy="4328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687311" y="473887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34811" y="4696967"/>
            <a:ext cx="838199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27776" y="4637532"/>
            <a:ext cx="605027" cy="75895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94247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794247" y="4647438"/>
            <a:ext cx="719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614921" y="3810761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50891" y="4696967"/>
            <a:ext cx="838200" cy="5501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36235" y="4637532"/>
            <a:ext cx="605027" cy="7589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10328" y="4736591"/>
            <a:ext cx="719327" cy="4328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166105" y="4647438"/>
            <a:ext cx="20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11795" y="4703064"/>
            <a:ext cx="839724" cy="5486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77328" y="4643628"/>
            <a:ext cx="644651" cy="7589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571231" y="4742688"/>
            <a:ext cx="720851" cy="43129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08721" y="4652517"/>
            <a:ext cx="247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baseline="-16203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176265" y="2838450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855" y="2741676"/>
            <a:ext cx="437388" cy="4373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67855" y="2741676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593840" y="2824683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218694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5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4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5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0" y="219455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4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5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4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852664" y="2833496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mbria Math"/>
                <a:cs typeface="Cambria Math"/>
              </a:rPr>
              <a:t>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28559" y="1373124"/>
            <a:ext cx="839724" cy="5486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87995" y="1412747"/>
            <a:ext cx="720851" cy="4312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587995" y="1319910"/>
            <a:ext cx="72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62669" y="3783271"/>
            <a:ext cx="343251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98561" y="3778777"/>
            <a:ext cx="343251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60911" y="3778777"/>
            <a:ext cx="341844" cy="3337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84839" y="2786575"/>
            <a:ext cx="341844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5503" y="4140708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1600" y="316839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13832" y="2874264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4" h="173989">
                <a:moveTo>
                  <a:pt x="780160" y="0"/>
                </a:moveTo>
                <a:lnTo>
                  <a:pt x="780160" y="173736"/>
                </a:lnTo>
                <a:lnTo>
                  <a:pt x="895985" y="115824"/>
                </a:lnTo>
                <a:lnTo>
                  <a:pt x="809116" y="115824"/>
                </a:lnTo>
                <a:lnTo>
                  <a:pt x="809116" y="57912"/>
                </a:lnTo>
                <a:lnTo>
                  <a:pt x="895984" y="57912"/>
                </a:lnTo>
                <a:lnTo>
                  <a:pt x="780160" y="0"/>
                </a:lnTo>
                <a:close/>
              </a:path>
              <a:path w="954404" h="173989">
                <a:moveTo>
                  <a:pt x="7801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0" y="115824"/>
                </a:lnTo>
                <a:lnTo>
                  <a:pt x="780160" y="57912"/>
                </a:lnTo>
                <a:close/>
              </a:path>
              <a:path w="954404" h="173989">
                <a:moveTo>
                  <a:pt x="895984" y="57912"/>
                </a:moveTo>
                <a:lnTo>
                  <a:pt x="809116" y="57912"/>
                </a:lnTo>
                <a:lnTo>
                  <a:pt x="809116" y="115824"/>
                </a:lnTo>
                <a:lnTo>
                  <a:pt x="895985" y="115824"/>
                </a:lnTo>
                <a:lnTo>
                  <a:pt x="953896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708647" y="4165091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5" h="562610">
                <a:moveTo>
                  <a:pt x="107959" y="139121"/>
                </a:moveTo>
                <a:lnTo>
                  <a:pt x="56913" y="166679"/>
                </a:lnTo>
                <a:lnTo>
                  <a:pt x="270509" y="562609"/>
                </a:lnTo>
                <a:lnTo>
                  <a:pt x="321436" y="535050"/>
                </a:lnTo>
                <a:lnTo>
                  <a:pt x="107959" y="139121"/>
                </a:lnTo>
                <a:close/>
              </a:path>
              <a:path w="321945" h="562610">
                <a:moveTo>
                  <a:pt x="0" y="0"/>
                </a:moveTo>
                <a:lnTo>
                  <a:pt x="5969" y="194182"/>
                </a:lnTo>
                <a:lnTo>
                  <a:pt x="56913" y="166679"/>
                </a:lnTo>
                <a:lnTo>
                  <a:pt x="43179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5" h="562610">
                <a:moveTo>
                  <a:pt x="94233" y="113664"/>
                </a:moveTo>
                <a:lnTo>
                  <a:pt x="43179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5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042659" y="412851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8731" y="31135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90564" y="3846829"/>
            <a:ext cx="198755" cy="1733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44028" y="41010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56219" y="31897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1" y="144779"/>
                </a:lnTo>
                <a:lnTo>
                  <a:pt x="57911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944359" y="2873882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90" y="173354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8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4" y="98551"/>
                </a:lnTo>
                <a:lnTo>
                  <a:pt x="109728" y="0"/>
                </a:lnTo>
                <a:close/>
              </a:path>
              <a:path w="277495" h="173355">
                <a:moveTo>
                  <a:pt x="4064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03668" y="288607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82483" y="1898904"/>
            <a:ext cx="556259" cy="8656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41919" y="1938527"/>
            <a:ext cx="437387" cy="7482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284719" y="5241035"/>
            <a:ext cx="722376" cy="73761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44409" y="5282184"/>
            <a:ext cx="602742" cy="61821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96940" y="5209032"/>
            <a:ext cx="615695" cy="704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056376" y="5249926"/>
            <a:ext cx="496062" cy="5849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78168" y="5204459"/>
            <a:ext cx="595883" cy="7010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7857" y="5245227"/>
            <a:ext cx="477266" cy="58146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89220" y="5236464"/>
            <a:ext cx="733044" cy="7239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49417" y="5276977"/>
            <a:ext cx="612902" cy="60462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485638" y="5808675"/>
            <a:ext cx="7194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3600" spc="-30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459230" y="5786424"/>
            <a:ext cx="72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sz="3600" spc="-15" baseline="-16203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648200" y="5919215"/>
            <a:ext cx="719327" cy="36880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48200" y="5919215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4" h="368935">
                <a:moveTo>
                  <a:pt x="0" y="368808"/>
                </a:moveTo>
                <a:lnTo>
                  <a:pt x="719327" y="368808"/>
                </a:lnTo>
                <a:lnTo>
                  <a:pt x="71932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4651247" y="5796483"/>
            <a:ext cx="713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8177021" y="2883661"/>
            <a:ext cx="967105" cy="2728595"/>
          </a:xfrm>
          <a:custGeom>
            <a:avLst/>
            <a:gdLst/>
            <a:ahLst/>
            <a:cxnLst/>
            <a:rect l="l" t="t" r="r" b="b"/>
            <a:pathLst>
              <a:path w="967104" h="2728595">
                <a:moveTo>
                  <a:pt x="499377" y="1193545"/>
                </a:moveTo>
                <a:lnTo>
                  <a:pt x="441451" y="1193545"/>
                </a:lnTo>
                <a:lnTo>
                  <a:pt x="443356" y="1311656"/>
                </a:lnTo>
                <a:lnTo>
                  <a:pt x="445261" y="1431544"/>
                </a:lnTo>
                <a:lnTo>
                  <a:pt x="448309" y="1551813"/>
                </a:lnTo>
                <a:lnTo>
                  <a:pt x="453135" y="1670939"/>
                </a:lnTo>
                <a:lnTo>
                  <a:pt x="460375" y="1787398"/>
                </a:lnTo>
                <a:lnTo>
                  <a:pt x="470916" y="1899665"/>
                </a:lnTo>
                <a:lnTo>
                  <a:pt x="477520" y="1954021"/>
                </a:lnTo>
                <a:lnTo>
                  <a:pt x="485394" y="2006727"/>
                </a:lnTo>
                <a:lnTo>
                  <a:pt x="494283" y="2057654"/>
                </a:lnTo>
                <a:lnTo>
                  <a:pt x="504571" y="2106676"/>
                </a:lnTo>
                <a:lnTo>
                  <a:pt x="516254" y="2153666"/>
                </a:lnTo>
                <a:lnTo>
                  <a:pt x="529589" y="2198370"/>
                </a:lnTo>
                <a:lnTo>
                  <a:pt x="544449" y="2240661"/>
                </a:lnTo>
                <a:lnTo>
                  <a:pt x="561085" y="2280158"/>
                </a:lnTo>
                <a:lnTo>
                  <a:pt x="579120" y="2317242"/>
                </a:lnTo>
                <a:lnTo>
                  <a:pt x="598043" y="2352675"/>
                </a:lnTo>
                <a:lnTo>
                  <a:pt x="618235" y="2386838"/>
                </a:lnTo>
                <a:lnTo>
                  <a:pt x="639318" y="2419477"/>
                </a:lnTo>
                <a:lnTo>
                  <a:pt x="661416" y="2450846"/>
                </a:lnTo>
                <a:lnTo>
                  <a:pt x="708405" y="2510028"/>
                </a:lnTo>
                <a:lnTo>
                  <a:pt x="758951" y="2564511"/>
                </a:lnTo>
                <a:lnTo>
                  <a:pt x="812673" y="2614549"/>
                </a:lnTo>
                <a:lnTo>
                  <a:pt x="869187" y="2660650"/>
                </a:lnTo>
                <a:lnTo>
                  <a:pt x="928243" y="2703068"/>
                </a:lnTo>
                <a:lnTo>
                  <a:pt x="966977" y="2728200"/>
                </a:lnTo>
                <a:lnTo>
                  <a:pt x="966977" y="2659262"/>
                </a:lnTo>
                <a:lnTo>
                  <a:pt x="960374" y="2654935"/>
                </a:lnTo>
                <a:lnTo>
                  <a:pt x="932651" y="2635504"/>
                </a:lnTo>
                <a:lnTo>
                  <a:pt x="903985" y="2614295"/>
                </a:lnTo>
                <a:lnTo>
                  <a:pt x="877615" y="2593466"/>
                </a:lnTo>
                <a:lnTo>
                  <a:pt x="850392" y="2570607"/>
                </a:lnTo>
                <a:lnTo>
                  <a:pt x="825335" y="2548128"/>
                </a:lnTo>
                <a:lnTo>
                  <a:pt x="800377" y="2523998"/>
                </a:lnTo>
                <a:lnTo>
                  <a:pt x="800226" y="2523998"/>
                </a:lnTo>
                <a:lnTo>
                  <a:pt x="775334" y="2498090"/>
                </a:lnTo>
                <a:lnTo>
                  <a:pt x="751967" y="2471928"/>
                </a:lnTo>
                <a:lnTo>
                  <a:pt x="752098" y="2471928"/>
                </a:lnTo>
                <a:lnTo>
                  <a:pt x="730224" y="2445512"/>
                </a:lnTo>
                <a:lnTo>
                  <a:pt x="708448" y="2417064"/>
                </a:lnTo>
                <a:lnTo>
                  <a:pt x="707771" y="2416175"/>
                </a:lnTo>
                <a:lnTo>
                  <a:pt x="687781" y="2387600"/>
                </a:lnTo>
                <a:lnTo>
                  <a:pt x="667789" y="2356866"/>
                </a:lnTo>
                <a:lnTo>
                  <a:pt x="667130" y="2355850"/>
                </a:lnTo>
                <a:lnTo>
                  <a:pt x="648207" y="2323846"/>
                </a:lnTo>
                <a:lnTo>
                  <a:pt x="630427" y="2290445"/>
                </a:lnTo>
                <a:lnTo>
                  <a:pt x="614277" y="2257044"/>
                </a:lnTo>
                <a:lnTo>
                  <a:pt x="598863" y="2220595"/>
                </a:lnTo>
                <a:lnTo>
                  <a:pt x="598170" y="2218944"/>
                </a:lnTo>
                <a:lnTo>
                  <a:pt x="584945" y="2181225"/>
                </a:lnTo>
                <a:lnTo>
                  <a:pt x="572007" y="2137791"/>
                </a:lnTo>
                <a:lnTo>
                  <a:pt x="560958" y="2093214"/>
                </a:lnTo>
                <a:lnTo>
                  <a:pt x="551052" y="2046224"/>
                </a:lnTo>
                <a:lnTo>
                  <a:pt x="542677" y="1997837"/>
                </a:lnTo>
                <a:lnTo>
                  <a:pt x="535037" y="1946656"/>
                </a:lnTo>
                <a:lnTo>
                  <a:pt x="534957" y="1945894"/>
                </a:lnTo>
                <a:lnTo>
                  <a:pt x="528540" y="1893824"/>
                </a:lnTo>
                <a:lnTo>
                  <a:pt x="528502" y="1893062"/>
                </a:lnTo>
                <a:lnTo>
                  <a:pt x="518243" y="1783461"/>
                </a:lnTo>
                <a:lnTo>
                  <a:pt x="510960" y="1668271"/>
                </a:lnTo>
                <a:lnTo>
                  <a:pt x="511022" y="1667637"/>
                </a:lnTo>
                <a:lnTo>
                  <a:pt x="506212" y="1549781"/>
                </a:lnTo>
                <a:lnTo>
                  <a:pt x="503169" y="1430274"/>
                </a:lnTo>
                <a:lnTo>
                  <a:pt x="501142" y="1310767"/>
                </a:lnTo>
                <a:lnTo>
                  <a:pt x="499377" y="1193545"/>
                </a:lnTo>
                <a:close/>
              </a:path>
              <a:path w="967104" h="2728595">
                <a:moveTo>
                  <a:pt x="960942" y="2655307"/>
                </a:moveTo>
                <a:lnTo>
                  <a:pt x="961135" y="2655443"/>
                </a:lnTo>
                <a:lnTo>
                  <a:pt x="960942" y="2655307"/>
                </a:lnTo>
                <a:close/>
              </a:path>
              <a:path w="967104" h="2728595">
                <a:moveTo>
                  <a:pt x="960410" y="2654935"/>
                </a:moveTo>
                <a:lnTo>
                  <a:pt x="960942" y="2655307"/>
                </a:lnTo>
                <a:lnTo>
                  <a:pt x="960410" y="2654935"/>
                </a:lnTo>
                <a:close/>
              </a:path>
              <a:path w="967104" h="2728595">
                <a:moveTo>
                  <a:pt x="931926" y="2634996"/>
                </a:moveTo>
                <a:lnTo>
                  <a:pt x="932560" y="2635504"/>
                </a:lnTo>
                <a:lnTo>
                  <a:pt x="931926" y="2634996"/>
                </a:lnTo>
                <a:close/>
              </a:path>
              <a:path w="967104" h="2728595">
                <a:moveTo>
                  <a:pt x="904101" y="2614295"/>
                </a:moveTo>
                <a:lnTo>
                  <a:pt x="904748" y="2614803"/>
                </a:lnTo>
                <a:lnTo>
                  <a:pt x="904101" y="2614295"/>
                </a:lnTo>
                <a:close/>
              </a:path>
              <a:path w="967104" h="2728595">
                <a:moveTo>
                  <a:pt x="876916" y="2592917"/>
                </a:moveTo>
                <a:lnTo>
                  <a:pt x="877570" y="2593466"/>
                </a:lnTo>
                <a:lnTo>
                  <a:pt x="876916" y="2592917"/>
                </a:lnTo>
                <a:close/>
              </a:path>
              <a:path w="967104" h="2728595">
                <a:moveTo>
                  <a:pt x="876815" y="2592832"/>
                </a:moveTo>
                <a:close/>
              </a:path>
              <a:path w="967104" h="2728595">
                <a:moveTo>
                  <a:pt x="850459" y="2570607"/>
                </a:moveTo>
                <a:lnTo>
                  <a:pt x="851026" y="2571115"/>
                </a:lnTo>
                <a:lnTo>
                  <a:pt x="850459" y="2570607"/>
                </a:lnTo>
                <a:close/>
              </a:path>
              <a:path w="967104" h="2728595">
                <a:moveTo>
                  <a:pt x="824483" y="2547366"/>
                </a:moveTo>
                <a:lnTo>
                  <a:pt x="825246" y="2548128"/>
                </a:lnTo>
                <a:lnTo>
                  <a:pt x="824483" y="2547366"/>
                </a:lnTo>
                <a:close/>
              </a:path>
              <a:path w="967104" h="2728595">
                <a:moveTo>
                  <a:pt x="799592" y="2523236"/>
                </a:moveTo>
                <a:lnTo>
                  <a:pt x="800226" y="2523998"/>
                </a:lnTo>
                <a:lnTo>
                  <a:pt x="800377" y="2523998"/>
                </a:lnTo>
                <a:lnTo>
                  <a:pt x="799592" y="2523236"/>
                </a:lnTo>
                <a:close/>
              </a:path>
              <a:path w="967104" h="2728595">
                <a:moveTo>
                  <a:pt x="775414" y="2498090"/>
                </a:moveTo>
                <a:lnTo>
                  <a:pt x="776097" y="2498852"/>
                </a:lnTo>
                <a:lnTo>
                  <a:pt x="775414" y="2498090"/>
                </a:lnTo>
                <a:close/>
              </a:path>
              <a:path w="967104" h="2728595">
                <a:moveTo>
                  <a:pt x="752098" y="2471928"/>
                </a:moveTo>
                <a:lnTo>
                  <a:pt x="751967" y="2471928"/>
                </a:lnTo>
                <a:lnTo>
                  <a:pt x="752728" y="2472690"/>
                </a:lnTo>
                <a:lnTo>
                  <a:pt x="752098" y="2471928"/>
                </a:lnTo>
                <a:close/>
              </a:path>
              <a:path w="967104" h="2728595">
                <a:moveTo>
                  <a:pt x="729487" y="2444623"/>
                </a:moveTo>
                <a:lnTo>
                  <a:pt x="730123" y="2445512"/>
                </a:lnTo>
                <a:lnTo>
                  <a:pt x="729487" y="2444623"/>
                </a:lnTo>
                <a:close/>
              </a:path>
              <a:path w="967104" h="2728595">
                <a:moveTo>
                  <a:pt x="707927" y="2416380"/>
                </a:moveTo>
                <a:lnTo>
                  <a:pt x="708405" y="2417064"/>
                </a:lnTo>
                <a:lnTo>
                  <a:pt x="707927" y="2416380"/>
                </a:lnTo>
                <a:close/>
              </a:path>
              <a:path w="967104" h="2728595">
                <a:moveTo>
                  <a:pt x="707783" y="2416175"/>
                </a:moveTo>
                <a:lnTo>
                  <a:pt x="707927" y="2416380"/>
                </a:lnTo>
                <a:lnTo>
                  <a:pt x="707783" y="2416175"/>
                </a:lnTo>
                <a:close/>
              </a:path>
              <a:path w="967104" h="2728595">
                <a:moveTo>
                  <a:pt x="687070" y="2386584"/>
                </a:moveTo>
                <a:lnTo>
                  <a:pt x="687704" y="2387600"/>
                </a:lnTo>
                <a:lnTo>
                  <a:pt x="687070" y="2386584"/>
                </a:lnTo>
                <a:close/>
              </a:path>
              <a:path w="967104" h="2728595">
                <a:moveTo>
                  <a:pt x="667517" y="2356446"/>
                </a:moveTo>
                <a:lnTo>
                  <a:pt x="667766" y="2356866"/>
                </a:lnTo>
                <a:lnTo>
                  <a:pt x="667517" y="2356446"/>
                </a:lnTo>
                <a:close/>
              </a:path>
              <a:path w="967104" h="2728595">
                <a:moveTo>
                  <a:pt x="667164" y="2355850"/>
                </a:moveTo>
                <a:lnTo>
                  <a:pt x="667517" y="2356446"/>
                </a:lnTo>
                <a:lnTo>
                  <a:pt x="667164" y="2355850"/>
                </a:lnTo>
                <a:close/>
              </a:path>
              <a:path w="967104" h="2728595">
                <a:moveTo>
                  <a:pt x="648299" y="2323846"/>
                </a:moveTo>
                <a:lnTo>
                  <a:pt x="648843" y="2324862"/>
                </a:lnTo>
                <a:lnTo>
                  <a:pt x="648299" y="2323846"/>
                </a:lnTo>
                <a:close/>
              </a:path>
              <a:path w="967104" h="2728595">
                <a:moveTo>
                  <a:pt x="630504" y="2290445"/>
                </a:moveTo>
                <a:lnTo>
                  <a:pt x="630935" y="2291334"/>
                </a:lnTo>
                <a:lnTo>
                  <a:pt x="630504" y="2290445"/>
                </a:lnTo>
                <a:close/>
              </a:path>
              <a:path w="967104" h="2728595">
                <a:moveTo>
                  <a:pt x="613536" y="2255520"/>
                </a:moveTo>
                <a:lnTo>
                  <a:pt x="614172" y="2257044"/>
                </a:lnTo>
                <a:lnTo>
                  <a:pt x="613536" y="2255520"/>
                </a:lnTo>
                <a:close/>
              </a:path>
              <a:path w="967104" h="2728595">
                <a:moveTo>
                  <a:pt x="598170" y="2218944"/>
                </a:moveTo>
                <a:lnTo>
                  <a:pt x="598804" y="2220595"/>
                </a:lnTo>
                <a:lnTo>
                  <a:pt x="598502" y="2219735"/>
                </a:lnTo>
                <a:lnTo>
                  <a:pt x="598170" y="2218944"/>
                </a:lnTo>
                <a:close/>
              </a:path>
              <a:path w="967104" h="2728595">
                <a:moveTo>
                  <a:pt x="598502" y="2219735"/>
                </a:moveTo>
                <a:lnTo>
                  <a:pt x="598804" y="2220595"/>
                </a:lnTo>
                <a:lnTo>
                  <a:pt x="598502" y="2219735"/>
                </a:lnTo>
                <a:close/>
              </a:path>
              <a:path w="967104" h="2728595">
                <a:moveTo>
                  <a:pt x="598223" y="2218944"/>
                </a:moveTo>
                <a:lnTo>
                  <a:pt x="598502" y="2219735"/>
                </a:lnTo>
                <a:lnTo>
                  <a:pt x="598223" y="2218944"/>
                </a:lnTo>
                <a:close/>
              </a:path>
              <a:path w="967104" h="2728595">
                <a:moveTo>
                  <a:pt x="584453" y="2179828"/>
                </a:moveTo>
                <a:lnTo>
                  <a:pt x="584834" y="2181225"/>
                </a:lnTo>
                <a:lnTo>
                  <a:pt x="584453" y="2179828"/>
                </a:lnTo>
                <a:close/>
              </a:path>
              <a:path w="967104" h="2728595">
                <a:moveTo>
                  <a:pt x="572072" y="2137791"/>
                </a:moveTo>
                <a:lnTo>
                  <a:pt x="572388" y="2139061"/>
                </a:lnTo>
                <a:lnTo>
                  <a:pt x="572072" y="2137791"/>
                </a:lnTo>
                <a:close/>
              </a:path>
              <a:path w="967104" h="2728595">
                <a:moveTo>
                  <a:pt x="560997" y="2093214"/>
                </a:moveTo>
                <a:lnTo>
                  <a:pt x="561212" y="2094230"/>
                </a:lnTo>
                <a:lnTo>
                  <a:pt x="560997" y="2093214"/>
                </a:lnTo>
                <a:close/>
              </a:path>
              <a:path w="967104" h="2728595">
                <a:moveTo>
                  <a:pt x="551129" y="2046224"/>
                </a:moveTo>
                <a:lnTo>
                  <a:pt x="551306" y="2047239"/>
                </a:lnTo>
                <a:lnTo>
                  <a:pt x="551129" y="2046224"/>
                </a:lnTo>
                <a:close/>
              </a:path>
              <a:path w="967104" h="2728595">
                <a:moveTo>
                  <a:pt x="542635" y="1997597"/>
                </a:moveTo>
                <a:lnTo>
                  <a:pt x="542671" y="1997837"/>
                </a:lnTo>
                <a:lnTo>
                  <a:pt x="542635" y="1997597"/>
                </a:lnTo>
                <a:close/>
              </a:path>
              <a:path w="967104" h="2728595">
                <a:moveTo>
                  <a:pt x="542557" y="1997075"/>
                </a:moveTo>
                <a:lnTo>
                  <a:pt x="542635" y="1997597"/>
                </a:lnTo>
                <a:lnTo>
                  <a:pt x="542557" y="1997075"/>
                </a:lnTo>
                <a:close/>
              </a:path>
              <a:path w="967104" h="2728595">
                <a:moveTo>
                  <a:pt x="534957" y="1945894"/>
                </a:moveTo>
                <a:lnTo>
                  <a:pt x="535051" y="1946656"/>
                </a:lnTo>
                <a:lnTo>
                  <a:pt x="534957" y="1945894"/>
                </a:lnTo>
                <a:close/>
              </a:path>
              <a:path w="967104" h="2728595">
                <a:moveTo>
                  <a:pt x="528502" y="1893062"/>
                </a:moveTo>
                <a:lnTo>
                  <a:pt x="528574" y="1893824"/>
                </a:lnTo>
                <a:lnTo>
                  <a:pt x="528502" y="1893062"/>
                </a:lnTo>
                <a:close/>
              </a:path>
              <a:path w="967104" h="2728595">
                <a:moveTo>
                  <a:pt x="518159" y="1782571"/>
                </a:moveTo>
                <a:lnTo>
                  <a:pt x="518159" y="1783461"/>
                </a:lnTo>
                <a:lnTo>
                  <a:pt x="518159" y="1782571"/>
                </a:lnTo>
                <a:close/>
              </a:path>
              <a:path w="967104" h="2728595">
                <a:moveTo>
                  <a:pt x="511022" y="1667637"/>
                </a:moveTo>
                <a:lnTo>
                  <a:pt x="511048" y="1668271"/>
                </a:lnTo>
                <a:lnTo>
                  <a:pt x="511022" y="1667637"/>
                </a:lnTo>
                <a:close/>
              </a:path>
              <a:path w="967104" h="2728595">
                <a:moveTo>
                  <a:pt x="506222" y="1549781"/>
                </a:moveTo>
                <a:lnTo>
                  <a:pt x="506222" y="1550162"/>
                </a:lnTo>
                <a:lnTo>
                  <a:pt x="506222" y="1549781"/>
                </a:lnTo>
                <a:close/>
              </a:path>
              <a:path w="967104" h="2728595">
                <a:moveTo>
                  <a:pt x="497103" y="1078992"/>
                </a:moveTo>
                <a:lnTo>
                  <a:pt x="439166" y="1078992"/>
                </a:lnTo>
                <a:lnTo>
                  <a:pt x="441451" y="1193673"/>
                </a:lnTo>
                <a:lnTo>
                  <a:pt x="441451" y="1193545"/>
                </a:lnTo>
                <a:lnTo>
                  <a:pt x="499377" y="1193545"/>
                </a:lnTo>
                <a:lnTo>
                  <a:pt x="497103" y="1078992"/>
                </a:lnTo>
                <a:close/>
              </a:path>
              <a:path w="967104" h="2728595">
                <a:moveTo>
                  <a:pt x="495598" y="1023365"/>
                </a:moveTo>
                <a:lnTo>
                  <a:pt x="437642" y="1023365"/>
                </a:lnTo>
                <a:lnTo>
                  <a:pt x="439166" y="1079119"/>
                </a:lnTo>
                <a:lnTo>
                  <a:pt x="497103" y="1078992"/>
                </a:lnTo>
                <a:lnTo>
                  <a:pt x="495598" y="1023365"/>
                </a:lnTo>
                <a:close/>
              </a:path>
              <a:path w="967104" h="2728595">
                <a:moveTo>
                  <a:pt x="493724" y="969263"/>
                </a:moveTo>
                <a:lnTo>
                  <a:pt x="435736" y="969263"/>
                </a:lnTo>
                <a:lnTo>
                  <a:pt x="437642" y="1023619"/>
                </a:lnTo>
                <a:lnTo>
                  <a:pt x="437642" y="1023365"/>
                </a:lnTo>
                <a:lnTo>
                  <a:pt x="495598" y="1023365"/>
                </a:lnTo>
                <a:lnTo>
                  <a:pt x="493724" y="969263"/>
                </a:lnTo>
                <a:close/>
              </a:path>
              <a:path w="967104" h="2728595">
                <a:moveTo>
                  <a:pt x="491242" y="916813"/>
                </a:moveTo>
                <a:lnTo>
                  <a:pt x="433324" y="916813"/>
                </a:lnTo>
                <a:lnTo>
                  <a:pt x="435736" y="969644"/>
                </a:lnTo>
                <a:lnTo>
                  <a:pt x="435736" y="969263"/>
                </a:lnTo>
                <a:lnTo>
                  <a:pt x="493724" y="969263"/>
                </a:lnTo>
                <a:lnTo>
                  <a:pt x="493649" y="967105"/>
                </a:lnTo>
                <a:lnTo>
                  <a:pt x="491242" y="916813"/>
                </a:lnTo>
                <a:close/>
              </a:path>
              <a:path w="967104" h="2728595">
                <a:moveTo>
                  <a:pt x="488389" y="866139"/>
                </a:moveTo>
                <a:lnTo>
                  <a:pt x="430402" y="866139"/>
                </a:lnTo>
                <a:lnTo>
                  <a:pt x="433324" y="917194"/>
                </a:lnTo>
                <a:lnTo>
                  <a:pt x="433324" y="916813"/>
                </a:lnTo>
                <a:lnTo>
                  <a:pt x="491242" y="916813"/>
                </a:lnTo>
                <a:lnTo>
                  <a:pt x="491108" y="914019"/>
                </a:lnTo>
                <a:lnTo>
                  <a:pt x="488389" y="866139"/>
                </a:lnTo>
                <a:close/>
              </a:path>
              <a:path w="967104" h="2728595">
                <a:moveTo>
                  <a:pt x="484843" y="817371"/>
                </a:moveTo>
                <a:lnTo>
                  <a:pt x="426847" y="817371"/>
                </a:lnTo>
                <a:lnTo>
                  <a:pt x="430402" y="866520"/>
                </a:lnTo>
                <a:lnTo>
                  <a:pt x="430402" y="866139"/>
                </a:lnTo>
                <a:lnTo>
                  <a:pt x="488389" y="866139"/>
                </a:lnTo>
                <a:lnTo>
                  <a:pt x="488187" y="862583"/>
                </a:lnTo>
                <a:lnTo>
                  <a:pt x="484843" y="817371"/>
                </a:lnTo>
                <a:close/>
              </a:path>
              <a:path w="967104" h="2728595">
                <a:moveTo>
                  <a:pt x="480483" y="771017"/>
                </a:moveTo>
                <a:lnTo>
                  <a:pt x="422401" y="771017"/>
                </a:lnTo>
                <a:lnTo>
                  <a:pt x="426847" y="818007"/>
                </a:lnTo>
                <a:lnTo>
                  <a:pt x="426847" y="817371"/>
                </a:lnTo>
                <a:lnTo>
                  <a:pt x="484843" y="817371"/>
                </a:lnTo>
                <a:lnTo>
                  <a:pt x="484504" y="812800"/>
                </a:lnTo>
                <a:lnTo>
                  <a:pt x="480483" y="771017"/>
                </a:lnTo>
                <a:close/>
              </a:path>
              <a:path w="967104" h="2728595">
                <a:moveTo>
                  <a:pt x="469687" y="685673"/>
                </a:moveTo>
                <a:lnTo>
                  <a:pt x="411099" y="685673"/>
                </a:lnTo>
                <a:lnTo>
                  <a:pt x="417322" y="727837"/>
                </a:lnTo>
                <a:lnTo>
                  <a:pt x="422401" y="771651"/>
                </a:lnTo>
                <a:lnTo>
                  <a:pt x="422401" y="771017"/>
                </a:lnTo>
                <a:lnTo>
                  <a:pt x="480483" y="771017"/>
                </a:lnTo>
                <a:lnTo>
                  <a:pt x="479932" y="765301"/>
                </a:lnTo>
                <a:lnTo>
                  <a:pt x="474725" y="719836"/>
                </a:lnTo>
                <a:lnTo>
                  <a:pt x="469687" y="685673"/>
                </a:lnTo>
                <a:close/>
              </a:path>
              <a:path w="967104" h="2728595">
                <a:moveTo>
                  <a:pt x="417195" y="727075"/>
                </a:moveTo>
                <a:lnTo>
                  <a:pt x="417284" y="727837"/>
                </a:lnTo>
                <a:lnTo>
                  <a:pt x="417195" y="727075"/>
                </a:lnTo>
                <a:close/>
              </a:path>
              <a:path w="967104" h="2728595">
                <a:moveTo>
                  <a:pt x="463012" y="647191"/>
                </a:moveTo>
                <a:lnTo>
                  <a:pt x="404113" y="647191"/>
                </a:lnTo>
                <a:lnTo>
                  <a:pt x="404368" y="648462"/>
                </a:lnTo>
                <a:lnTo>
                  <a:pt x="411225" y="686562"/>
                </a:lnTo>
                <a:lnTo>
                  <a:pt x="411099" y="685673"/>
                </a:lnTo>
                <a:lnTo>
                  <a:pt x="469687" y="685673"/>
                </a:lnTo>
                <a:lnTo>
                  <a:pt x="468375" y="676783"/>
                </a:lnTo>
                <a:lnTo>
                  <a:pt x="463012" y="647191"/>
                </a:lnTo>
                <a:close/>
              </a:path>
              <a:path w="967104" h="2728595">
                <a:moveTo>
                  <a:pt x="404251" y="647955"/>
                </a:moveTo>
                <a:lnTo>
                  <a:pt x="404343" y="648462"/>
                </a:lnTo>
                <a:lnTo>
                  <a:pt x="404251" y="647955"/>
                </a:lnTo>
                <a:close/>
              </a:path>
              <a:path w="967104" h="2728595">
                <a:moveTo>
                  <a:pt x="404113" y="647191"/>
                </a:moveTo>
                <a:lnTo>
                  <a:pt x="404251" y="647955"/>
                </a:lnTo>
                <a:lnTo>
                  <a:pt x="404368" y="648462"/>
                </a:lnTo>
                <a:lnTo>
                  <a:pt x="404113" y="647191"/>
                </a:lnTo>
                <a:close/>
              </a:path>
              <a:path w="967104" h="2728595">
                <a:moveTo>
                  <a:pt x="455456" y="611886"/>
                </a:moveTo>
                <a:lnTo>
                  <a:pt x="395985" y="611886"/>
                </a:lnTo>
                <a:lnTo>
                  <a:pt x="396239" y="612901"/>
                </a:lnTo>
                <a:lnTo>
                  <a:pt x="404251" y="647955"/>
                </a:lnTo>
                <a:lnTo>
                  <a:pt x="404113" y="647191"/>
                </a:lnTo>
                <a:lnTo>
                  <a:pt x="463012" y="647191"/>
                </a:lnTo>
                <a:lnTo>
                  <a:pt x="461009" y="636142"/>
                </a:lnTo>
                <a:lnTo>
                  <a:pt x="455456" y="611886"/>
                </a:lnTo>
                <a:close/>
              </a:path>
              <a:path w="967104" h="2728595">
                <a:moveTo>
                  <a:pt x="396089" y="612337"/>
                </a:moveTo>
                <a:lnTo>
                  <a:pt x="396218" y="612901"/>
                </a:lnTo>
                <a:lnTo>
                  <a:pt x="396089" y="612337"/>
                </a:lnTo>
                <a:close/>
              </a:path>
              <a:path w="967104" h="2728595">
                <a:moveTo>
                  <a:pt x="447062" y="578612"/>
                </a:moveTo>
                <a:lnTo>
                  <a:pt x="387096" y="578612"/>
                </a:lnTo>
                <a:lnTo>
                  <a:pt x="396089" y="612337"/>
                </a:lnTo>
                <a:lnTo>
                  <a:pt x="395985" y="611886"/>
                </a:lnTo>
                <a:lnTo>
                  <a:pt x="455456" y="611886"/>
                </a:lnTo>
                <a:lnTo>
                  <a:pt x="452374" y="598424"/>
                </a:lnTo>
                <a:lnTo>
                  <a:pt x="447062" y="578612"/>
                </a:lnTo>
                <a:close/>
              </a:path>
              <a:path w="967104" h="2728595">
                <a:moveTo>
                  <a:pt x="419517" y="486663"/>
                </a:moveTo>
                <a:lnTo>
                  <a:pt x="358394" y="486663"/>
                </a:lnTo>
                <a:lnTo>
                  <a:pt x="368426" y="516382"/>
                </a:lnTo>
                <a:lnTo>
                  <a:pt x="378078" y="547115"/>
                </a:lnTo>
                <a:lnTo>
                  <a:pt x="387223" y="579120"/>
                </a:lnTo>
                <a:lnTo>
                  <a:pt x="387096" y="578612"/>
                </a:lnTo>
                <a:lnTo>
                  <a:pt x="447062" y="578612"/>
                </a:lnTo>
                <a:lnTo>
                  <a:pt x="442975" y="563372"/>
                </a:lnTo>
                <a:lnTo>
                  <a:pt x="433450" y="530098"/>
                </a:lnTo>
                <a:lnTo>
                  <a:pt x="423418" y="498221"/>
                </a:lnTo>
                <a:lnTo>
                  <a:pt x="419517" y="486663"/>
                </a:lnTo>
                <a:close/>
              </a:path>
              <a:path w="967104" h="2728595">
                <a:moveTo>
                  <a:pt x="377825" y="546353"/>
                </a:moveTo>
                <a:lnTo>
                  <a:pt x="378043" y="547115"/>
                </a:lnTo>
                <a:lnTo>
                  <a:pt x="377825" y="546353"/>
                </a:lnTo>
                <a:close/>
              </a:path>
              <a:path w="967104" h="2728595">
                <a:moveTo>
                  <a:pt x="368173" y="515874"/>
                </a:moveTo>
                <a:lnTo>
                  <a:pt x="368334" y="516382"/>
                </a:lnTo>
                <a:lnTo>
                  <a:pt x="368173" y="515874"/>
                </a:lnTo>
                <a:close/>
              </a:path>
              <a:path w="967104" h="2728595">
                <a:moveTo>
                  <a:pt x="409870" y="458850"/>
                </a:moveTo>
                <a:lnTo>
                  <a:pt x="348233" y="458850"/>
                </a:lnTo>
                <a:lnTo>
                  <a:pt x="358521" y="487299"/>
                </a:lnTo>
                <a:lnTo>
                  <a:pt x="358394" y="486663"/>
                </a:lnTo>
                <a:lnTo>
                  <a:pt x="419517" y="486663"/>
                </a:lnTo>
                <a:lnTo>
                  <a:pt x="413130" y="467740"/>
                </a:lnTo>
                <a:lnTo>
                  <a:pt x="409870" y="458850"/>
                </a:lnTo>
                <a:close/>
              </a:path>
              <a:path w="967104" h="2728595">
                <a:moveTo>
                  <a:pt x="400002" y="432435"/>
                </a:moveTo>
                <a:lnTo>
                  <a:pt x="337693" y="432435"/>
                </a:lnTo>
                <a:lnTo>
                  <a:pt x="348487" y="459613"/>
                </a:lnTo>
                <a:lnTo>
                  <a:pt x="348233" y="458850"/>
                </a:lnTo>
                <a:lnTo>
                  <a:pt x="409870" y="458850"/>
                </a:lnTo>
                <a:lnTo>
                  <a:pt x="402462" y="438658"/>
                </a:lnTo>
                <a:lnTo>
                  <a:pt x="400002" y="432435"/>
                </a:lnTo>
                <a:close/>
              </a:path>
              <a:path w="967104" h="2728595">
                <a:moveTo>
                  <a:pt x="379693" y="383539"/>
                </a:moveTo>
                <a:lnTo>
                  <a:pt x="315975" y="383539"/>
                </a:lnTo>
                <a:lnTo>
                  <a:pt x="327278" y="408050"/>
                </a:lnTo>
                <a:lnTo>
                  <a:pt x="337947" y="433197"/>
                </a:lnTo>
                <a:lnTo>
                  <a:pt x="337693" y="432435"/>
                </a:lnTo>
                <a:lnTo>
                  <a:pt x="400002" y="432435"/>
                </a:lnTo>
                <a:lnTo>
                  <a:pt x="391413" y="410717"/>
                </a:lnTo>
                <a:lnTo>
                  <a:pt x="379983" y="384175"/>
                </a:lnTo>
                <a:lnTo>
                  <a:pt x="379693" y="383539"/>
                </a:lnTo>
                <a:close/>
              </a:path>
              <a:path w="967104" h="2728595">
                <a:moveTo>
                  <a:pt x="326898" y="407415"/>
                </a:moveTo>
                <a:lnTo>
                  <a:pt x="327170" y="408050"/>
                </a:lnTo>
                <a:lnTo>
                  <a:pt x="326898" y="407415"/>
                </a:lnTo>
                <a:close/>
              </a:path>
              <a:path w="967104" h="2728595">
                <a:moveTo>
                  <a:pt x="369356" y="360934"/>
                </a:moveTo>
                <a:lnTo>
                  <a:pt x="304800" y="360934"/>
                </a:lnTo>
                <a:lnTo>
                  <a:pt x="305180" y="361696"/>
                </a:lnTo>
                <a:lnTo>
                  <a:pt x="316229" y="384175"/>
                </a:lnTo>
                <a:lnTo>
                  <a:pt x="315975" y="383539"/>
                </a:lnTo>
                <a:lnTo>
                  <a:pt x="379693" y="383539"/>
                </a:lnTo>
                <a:lnTo>
                  <a:pt x="369356" y="360934"/>
                </a:lnTo>
                <a:close/>
              </a:path>
              <a:path w="967104" h="2728595">
                <a:moveTo>
                  <a:pt x="305090" y="361525"/>
                </a:moveTo>
                <a:lnTo>
                  <a:pt x="305174" y="361696"/>
                </a:lnTo>
                <a:lnTo>
                  <a:pt x="305090" y="361525"/>
                </a:lnTo>
                <a:close/>
              </a:path>
              <a:path w="967104" h="2728595">
                <a:moveTo>
                  <a:pt x="358699" y="339343"/>
                </a:moveTo>
                <a:lnTo>
                  <a:pt x="293370" y="339343"/>
                </a:lnTo>
                <a:lnTo>
                  <a:pt x="305090" y="361525"/>
                </a:lnTo>
                <a:lnTo>
                  <a:pt x="304800" y="360934"/>
                </a:lnTo>
                <a:lnTo>
                  <a:pt x="369356" y="360934"/>
                </a:lnTo>
                <a:lnTo>
                  <a:pt x="368426" y="358901"/>
                </a:lnTo>
                <a:lnTo>
                  <a:pt x="358699" y="339343"/>
                </a:lnTo>
                <a:close/>
              </a:path>
              <a:path w="967104" h="2728595">
                <a:moveTo>
                  <a:pt x="348115" y="319024"/>
                </a:moveTo>
                <a:lnTo>
                  <a:pt x="281685" y="319024"/>
                </a:lnTo>
                <a:lnTo>
                  <a:pt x="293750" y="340105"/>
                </a:lnTo>
                <a:lnTo>
                  <a:pt x="293370" y="339343"/>
                </a:lnTo>
                <a:lnTo>
                  <a:pt x="358699" y="339343"/>
                </a:lnTo>
                <a:lnTo>
                  <a:pt x="356488" y="334899"/>
                </a:lnTo>
                <a:lnTo>
                  <a:pt x="348115" y="319024"/>
                </a:lnTo>
                <a:close/>
              </a:path>
              <a:path w="967104" h="2728595">
                <a:moveTo>
                  <a:pt x="337279" y="299592"/>
                </a:moveTo>
                <a:lnTo>
                  <a:pt x="269748" y="299592"/>
                </a:lnTo>
                <a:lnTo>
                  <a:pt x="282067" y="319786"/>
                </a:lnTo>
                <a:lnTo>
                  <a:pt x="281685" y="319024"/>
                </a:lnTo>
                <a:lnTo>
                  <a:pt x="348115" y="319024"/>
                </a:lnTo>
                <a:lnTo>
                  <a:pt x="344297" y="311785"/>
                </a:lnTo>
                <a:lnTo>
                  <a:pt x="337279" y="299592"/>
                </a:lnTo>
                <a:close/>
              </a:path>
              <a:path w="967104" h="2728595">
                <a:moveTo>
                  <a:pt x="326490" y="281304"/>
                </a:moveTo>
                <a:lnTo>
                  <a:pt x="257682" y="281304"/>
                </a:lnTo>
                <a:lnTo>
                  <a:pt x="258191" y="282066"/>
                </a:lnTo>
                <a:lnTo>
                  <a:pt x="270255" y="300482"/>
                </a:lnTo>
                <a:lnTo>
                  <a:pt x="269748" y="299592"/>
                </a:lnTo>
                <a:lnTo>
                  <a:pt x="337279" y="299592"/>
                </a:lnTo>
                <a:lnTo>
                  <a:pt x="331724" y="289940"/>
                </a:lnTo>
                <a:lnTo>
                  <a:pt x="326490" y="281304"/>
                </a:lnTo>
                <a:close/>
              </a:path>
              <a:path w="967104" h="2728595">
                <a:moveTo>
                  <a:pt x="258040" y="281850"/>
                </a:moveTo>
                <a:lnTo>
                  <a:pt x="258182" y="282066"/>
                </a:lnTo>
                <a:lnTo>
                  <a:pt x="258040" y="281850"/>
                </a:lnTo>
                <a:close/>
              </a:path>
              <a:path w="967104" h="2728595">
                <a:moveTo>
                  <a:pt x="315586" y="263778"/>
                </a:moveTo>
                <a:lnTo>
                  <a:pt x="245491" y="263778"/>
                </a:lnTo>
                <a:lnTo>
                  <a:pt x="258040" y="281850"/>
                </a:lnTo>
                <a:lnTo>
                  <a:pt x="257682" y="281304"/>
                </a:lnTo>
                <a:lnTo>
                  <a:pt x="326490" y="281304"/>
                </a:lnTo>
                <a:lnTo>
                  <a:pt x="319024" y="268986"/>
                </a:lnTo>
                <a:lnTo>
                  <a:pt x="315586" y="263778"/>
                </a:lnTo>
                <a:close/>
              </a:path>
              <a:path w="967104" h="2728595">
                <a:moveTo>
                  <a:pt x="304511" y="247141"/>
                </a:moveTo>
                <a:lnTo>
                  <a:pt x="233045" y="247141"/>
                </a:lnTo>
                <a:lnTo>
                  <a:pt x="245999" y="264540"/>
                </a:lnTo>
                <a:lnTo>
                  <a:pt x="245491" y="263778"/>
                </a:lnTo>
                <a:lnTo>
                  <a:pt x="315586" y="263778"/>
                </a:lnTo>
                <a:lnTo>
                  <a:pt x="305943" y="249174"/>
                </a:lnTo>
                <a:lnTo>
                  <a:pt x="304511" y="247141"/>
                </a:lnTo>
                <a:close/>
              </a:path>
              <a:path w="967104" h="2728595">
                <a:moveTo>
                  <a:pt x="293592" y="231648"/>
                </a:moveTo>
                <a:lnTo>
                  <a:pt x="220472" y="231648"/>
                </a:lnTo>
                <a:lnTo>
                  <a:pt x="233679" y="248030"/>
                </a:lnTo>
                <a:lnTo>
                  <a:pt x="233045" y="247141"/>
                </a:lnTo>
                <a:lnTo>
                  <a:pt x="304511" y="247141"/>
                </a:lnTo>
                <a:lnTo>
                  <a:pt x="293592" y="231648"/>
                </a:lnTo>
                <a:close/>
              </a:path>
              <a:path w="967104" h="2728595">
                <a:moveTo>
                  <a:pt x="282440" y="216535"/>
                </a:moveTo>
                <a:lnTo>
                  <a:pt x="207645" y="216535"/>
                </a:lnTo>
                <a:lnTo>
                  <a:pt x="220979" y="232283"/>
                </a:lnTo>
                <a:lnTo>
                  <a:pt x="220472" y="231648"/>
                </a:lnTo>
                <a:lnTo>
                  <a:pt x="293592" y="231648"/>
                </a:lnTo>
                <a:lnTo>
                  <a:pt x="292607" y="230250"/>
                </a:lnTo>
                <a:lnTo>
                  <a:pt x="282440" y="216535"/>
                </a:lnTo>
                <a:close/>
              </a:path>
              <a:path w="967104" h="2728595">
                <a:moveTo>
                  <a:pt x="271162" y="202184"/>
                </a:moveTo>
                <a:lnTo>
                  <a:pt x="194818" y="202184"/>
                </a:lnTo>
                <a:lnTo>
                  <a:pt x="208152" y="217170"/>
                </a:lnTo>
                <a:lnTo>
                  <a:pt x="207645" y="216535"/>
                </a:lnTo>
                <a:lnTo>
                  <a:pt x="282440" y="216535"/>
                </a:lnTo>
                <a:lnTo>
                  <a:pt x="279146" y="212089"/>
                </a:lnTo>
                <a:lnTo>
                  <a:pt x="271162" y="202184"/>
                </a:lnTo>
                <a:close/>
              </a:path>
              <a:path w="967104" h="2728595">
                <a:moveTo>
                  <a:pt x="260064" y="188722"/>
                </a:moveTo>
                <a:lnTo>
                  <a:pt x="181736" y="188722"/>
                </a:lnTo>
                <a:lnTo>
                  <a:pt x="182245" y="189229"/>
                </a:lnTo>
                <a:lnTo>
                  <a:pt x="195452" y="202946"/>
                </a:lnTo>
                <a:lnTo>
                  <a:pt x="194818" y="202184"/>
                </a:lnTo>
                <a:lnTo>
                  <a:pt x="271162" y="202184"/>
                </a:lnTo>
                <a:lnTo>
                  <a:pt x="265429" y="195072"/>
                </a:lnTo>
                <a:lnTo>
                  <a:pt x="260064" y="188722"/>
                </a:lnTo>
                <a:close/>
              </a:path>
              <a:path w="967104" h="2728595">
                <a:moveTo>
                  <a:pt x="181905" y="188896"/>
                </a:moveTo>
                <a:lnTo>
                  <a:pt x="182226" y="189229"/>
                </a:lnTo>
                <a:lnTo>
                  <a:pt x="181905" y="188896"/>
                </a:lnTo>
                <a:close/>
              </a:path>
              <a:path w="967104" h="2728595">
                <a:moveTo>
                  <a:pt x="237604" y="163195"/>
                </a:moveTo>
                <a:lnTo>
                  <a:pt x="155194" y="163195"/>
                </a:lnTo>
                <a:lnTo>
                  <a:pt x="169036" y="176149"/>
                </a:lnTo>
                <a:lnTo>
                  <a:pt x="181905" y="188896"/>
                </a:lnTo>
                <a:lnTo>
                  <a:pt x="181736" y="188722"/>
                </a:lnTo>
                <a:lnTo>
                  <a:pt x="260064" y="188722"/>
                </a:lnTo>
                <a:lnTo>
                  <a:pt x="251586" y="178688"/>
                </a:lnTo>
                <a:lnTo>
                  <a:pt x="237604" y="163195"/>
                </a:lnTo>
                <a:close/>
              </a:path>
              <a:path w="967104" h="2728595">
                <a:moveTo>
                  <a:pt x="168401" y="175640"/>
                </a:moveTo>
                <a:lnTo>
                  <a:pt x="168919" y="176149"/>
                </a:lnTo>
                <a:lnTo>
                  <a:pt x="168401" y="175640"/>
                </a:lnTo>
                <a:close/>
              </a:path>
              <a:path w="967104" h="2728595">
                <a:moveTo>
                  <a:pt x="225960" y="151129"/>
                </a:moveTo>
                <a:lnTo>
                  <a:pt x="141604" y="151129"/>
                </a:lnTo>
                <a:lnTo>
                  <a:pt x="142494" y="151891"/>
                </a:lnTo>
                <a:lnTo>
                  <a:pt x="155575" y="163702"/>
                </a:lnTo>
                <a:lnTo>
                  <a:pt x="155194" y="163195"/>
                </a:lnTo>
                <a:lnTo>
                  <a:pt x="237604" y="163195"/>
                </a:lnTo>
                <a:lnTo>
                  <a:pt x="225960" y="151129"/>
                </a:lnTo>
                <a:close/>
              </a:path>
              <a:path w="967104" h="2728595">
                <a:moveTo>
                  <a:pt x="142009" y="151493"/>
                </a:moveTo>
                <a:lnTo>
                  <a:pt x="142451" y="151891"/>
                </a:lnTo>
                <a:lnTo>
                  <a:pt x="142009" y="151493"/>
                </a:lnTo>
                <a:close/>
              </a:path>
              <a:path w="967104" h="2728595">
                <a:moveTo>
                  <a:pt x="141604" y="151129"/>
                </a:moveTo>
                <a:lnTo>
                  <a:pt x="142009" y="151493"/>
                </a:lnTo>
                <a:lnTo>
                  <a:pt x="142494" y="151891"/>
                </a:lnTo>
                <a:lnTo>
                  <a:pt x="141604" y="151129"/>
                </a:lnTo>
                <a:close/>
              </a:path>
              <a:path w="967104" h="2728595">
                <a:moveTo>
                  <a:pt x="202830" y="128524"/>
                </a:moveTo>
                <a:lnTo>
                  <a:pt x="114046" y="128524"/>
                </a:lnTo>
                <a:lnTo>
                  <a:pt x="142009" y="151493"/>
                </a:lnTo>
                <a:lnTo>
                  <a:pt x="141604" y="151129"/>
                </a:lnTo>
                <a:lnTo>
                  <a:pt x="225960" y="151129"/>
                </a:lnTo>
                <a:lnTo>
                  <a:pt x="223138" y="148209"/>
                </a:lnTo>
                <a:lnTo>
                  <a:pt x="208787" y="134112"/>
                </a:lnTo>
                <a:lnTo>
                  <a:pt x="202830" y="128524"/>
                </a:lnTo>
                <a:close/>
              </a:path>
              <a:path w="967104" h="2728595">
                <a:moveTo>
                  <a:pt x="154845" y="87122"/>
                </a:moveTo>
                <a:lnTo>
                  <a:pt x="57784" y="87122"/>
                </a:lnTo>
                <a:lnTo>
                  <a:pt x="86868" y="107823"/>
                </a:lnTo>
                <a:lnTo>
                  <a:pt x="114807" y="129159"/>
                </a:lnTo>
                <a:lnTo>
                  <a:pt x="114046" y="128524"/>
                </a:lnTo>
                <a:lnTo>
                  <a:pt x="202830" y="128524"/>
                </a:lnTo>
                <a:lnTo>
                  <a:pt x="194436" y="120650"/>
                </a:lnTo>
                <a:lnTo>
                  <a:pt x="179704" y="107568"/>
                </a:lnTo>
                <a:lnTo>
                  <a:pt x="154845" y="87122"/>
                </a:lnTo>
                <a:close/>
              </a:path>
              <a:path w="967104" h="2728595">
                <a:moveTo>
                  <a:pt x="86105" y="107314"/>
                </a:moveTo>
                <a:lnTo>
                  <a:pt x="86773" y="107823"/>
                </a:lnTo>
                <a:lnTo>
                  <a:pt x="86105" y="107314"/>
                </a:lnTo>
                <a:close/>
              </a:path>
              <a:path w="967104" h="2728595">
                <a:moveTo>
                  <a:pt x="129470" y="67563"/>
                </a:moveTo>
                <a:lnTo>
                  <a:pt x="29082" y="67563"/>
                </a:lnTo>
                <a:lnTo>
                  <a:pt x="58293" y="87502"/>
                </a:lnTo>
                <a:lnTo>
                  <a:pt x="57784" y="87122"/>
                </a:lnTo>
                <a:lnTo>
                  <a:pt x="154845" y="87122"/>
                </a:lnTo>
                <a:lnTo>
                  <a:pt x="150368" y="83438"/>
                </a:lnTo>
                <a:lnTo>
                  <a:pt x="129470" y="67563"/>
                </a:lnTo>
                <a:close/>
              </a:path>
              <a:path w="967104" h="2728595">
                <a:moveTo>
                  <a:pt x="32003" y="0"/>
                </a:moveTo>
                <a:lnTo>
                  <a:pt x="0" y="48260"/>
                </a:lnTo>
                <a:lnTo>
                  <a:pt x="29336" y="67817"/>
                </a:lnTo>
                <a:lnTo>
                  <a:pt x="29082" y="67563"/>
                </a:lnTo>
                <a:lnTo>
                  <a:pt x="129470" y="67563"/>
                </a:lnTo>
                <a:lnTo>
                  <a:pt x="120776" y="60960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2947818"/>
            <a:ext cx="1428115" cy="2932430"/>
          </a:xfrm>
          <a:custGeom>
            <a:avLst/>
            <a:gdLst/>
            <a:ahLst/>
            <a:cxnLst/>
            <a:rect l="l" t="t" r="r" b="b"/>
            <a:pathLst>
              <a:path w="1428115" h="2932429">
                <a:moveTo>
                  <a:pt x="1255882" y="2877761"/>
                </a:moveTo>
                <a:lnTo>
                  <a:pt x="1234478" y="2931811"/>
                </a:lnTo>
                <a:lnTo>
                  <a:pt x="1427988" y="2915009"/>
                </a:lnTo>
                <a:lnTo>
                  <a:pt x="1404298" y="2888542"/>
                </a:lnTo>
                <a:lnTo>
                  <a:pt x="1282446" y="2888542"/>
                </a:lnTo>
                <a:lnTo>
                  <a:pt x="1255882" y="2877761"/>
                </a:lnTo>
                <a:close/>
              </a:path>
              <a:path w="1428115" h="2932429">
                <a:moveTo>
                  <a:pt x="1277213" y="2823898"/>
                </a:moveTo>
                <a:lnTo>
                  <a:pt x="1255882" y="2877761"/>
                </a:lnTo>
                <a:lnTo>
                  <a:pt x="1282446" y="2888542"/>
                </a:lnTo>
                <a:lnTo>
                  <a:pt x="1304290" y="2834872"/>
                </a:lnTo>
                <a:lnTo>
                  <a:pt x="1277213" y="2823898"/>
                </a:lnTo>
                <a:close/>
              </a:path>
              <a:path w="1428115" h="2932429">
                <a:moveTo>
                  <a:pt x="1298448" y="2770280"/>
                </a:moveTo>
                <a:lnTo>
                  <a:pt x="1277213" y="2823898"/>
                </a:lnTo>
                <a:lnTo>
                  <a:pt x="1304290" y="2834872"/>
                </a:lnTo>
                <a:lnTo>
                  <a:pt x="1282446" y="2888542"/>
                </a:lnTo>
                <a:lnTo>
                  <a:pt x="1404298" y="2888542"/>
                </a:lnTo>
                <a:lnTo>
                  <a:pt x="1298448" y="2770280"/>
                </a:lnTo>
                <a:close/>
              </a:path>
              <a:path w="1428115" h="2932429">
                <a:moveTo>
                  <a:pt x="424447" y="1164441"/>
                </a:moveTo>
                <a:lnTo>
                  <a:pt x="366522" y="1164441"/>
                </a:lnTo>
                <a:lnTo>
                  <a:pt x="368338" y="1282551"/>
                </a:lnTo>
                <a:lnTo>
                  <a:pt x="370332" y="1402439"/>
                </a:lnTo>
                <a:lnTo>
                  <a:pt x="373392" y="1522708"/>
                </a:lnTo>
                <a:lnTo>
                  <a:pt x="378180" y="1641834"/>
                </a:lnTo>
                <a:lnTo>
                  <a:pt x="385470" y="1758293"/>
                </a:lnTo>
                <a:lnTo>
                  <a:pt x="395935" y="1870561"/>
                </a:lnTo>
                <a:lnTo>
                  <a:pt x="402691" y="1924917"/>
                </a:lnTo>
                <a:lnTo>
                  <a:pt x="410425" y="1977622"/>
                </a:lnTo>
                <a:lnTo>
                  <a:pt x="419430" y="2028549"/>
                </a:lnTo>
                <a:lnTo>
                  <a:pt x="429742" y="2077571"/>
                </a:lnTo>
                <a:lnTo>
                  <a:pt x="441452" y="2124561"/>
                </a:lnTo>
                <a:lnTo>
                  <a:pt x="454799" y="2169265"/>
                </a:lnTo>
                <a:lnTo>
                  <a:pt x="469709" y="2211556"/>
                </a:lnTo>
                <a:lnTo>
                  <a:pt x="486346" y="2251053"/>
                </a:lnTo>
                <a:lnTo>
                  <a:pt x="504355" y="2288137"/>
                </a:lnTo>
                <a:lnTo>
                  <a:pt x="523290" y="2323570"/>
                </a:lnTo>
                <a:lnTo>
                  <a:pt x="543454" y="2357767"/>
                </a:lnTo>
                <a:lnTo>
                  <a:pt x="564553" y="2390372"/>
                </a:lnTo>
                <a:lnTo>
                  <a:pt x="586727" y="2421741"/>
                </a:lnTo>
                <a:lnTo>
                  <a:pt x="633755" y="2481050"/>
                </a:lnTo>
                <a:lnTo>
                  <a:pt x="684352" y="2535406"/>
                </a:lnTo>
                <a:lnTo>
                  <a:pt x="738174" y="2585571"/>
                </a:lnTo>
                <a:lnTo>
                  <a:pt x="794715" y="2631545"/>
                </a:lnTo>
                <a:lnTo>
                  <a:pt x="853782" y="2674001"/>
                </a:lnTo>
                <a:lnTo>
                  <a:pt x="915225" y="2713180"/>
                </a:lnTo>
                <a:lnTo>
                  <a:pt x="978522" y="2749528"/>
                </a:lnTo>
                <a:lnTo>
                  <a:pt x="1076477" y="2799490"/>
                </a:lnTo>
                <a:lnTo>
                  <a:pt x="1143292" y="2830300"/>
                </a:lnTo>
                <a:lnTo>
                  <a:pt x="1211160" y="2859611"/>
                </a:lnTo>
                <a:lnTo>
                  <a:pt x="1255882" y="2877761"/>
                </a:lnTo>
                <a:lnTo>
                  <a:pt x="1277213" y="2823898"/>
                </a:lnTo>
                <a:lnTo>
                  <a:pt x="1233220" y="2806068"/>
                </a:lnTo>
                <a:lnTo>
                  <a:pt x="1167259" y="2777557"/>
                </a:lnTo>
                <a:lnTo>
                  <a:pt x="1101115" y="2747077"/>
                </a:lnTo>
                <a:lnTo>
                  <a:pt x="1037031" y="2715162"/>
                </a:lnTo>
                <a:lnTo>
                  <a:pt x="1006061" y="2698588"/>
                </a:lnTo>
                <a:lnTo>
                  <a:pt x="975207" y="2681329"/>
                </a:lnTo>
                <a:lnTo>
                  <a:pt x="944924" y="2663460"/>
                </a:lnTo>
                <a:lnTo>
                  <a:pt x="915098" y="2644943"/>
                </a:lnTo>
                <a:lnTo>
                  <a:pt x="886652" y="2626338"/>
                </a:lnTo>
                <a:lnTo>
                  <a:pt x="885875" y="2625830"/>
                </a:lnTo>
                <a:lnTo>
                  <a:pt x="858190" y="2606399"/>
                </a:lnTo>
                <a:lnTo>
                  <a:pt x="829513" y="2585190"/>
                </a:lnTo>
                <a:lnTo>
                  <a:pt x="803116" y="2564362"/>
                </a:lnTo>
                <a:lnTo>
                  <a:pt x="775754" y="2541502"/>
                </a:lnTo>
                <a:lnTo>
                  <a:pt x="775896" y="2541502"/>
                </a:lnTo>
                <a:lnTo>
                  <a:pt x="750749" y="2519023"/>
                </a:lnTo>
                <a:lnTo>
                  <a:pt x="749896" y="2518261"/>
                </a:lnTo>
                <a:lnTo>
                  <a:pt x="725766" y="2494893"/>
                </a:lnTo>
                <a:lnTo>
                  <a:pt x="701481" y="2469747"/>
                </a:lnTo>
                <a:lnTo>
                  <a:pt x="700747" y="2468985"/>
                </a:lnTo>
                <a:lnTo>
                  <a:pt x="678047" y="2443585"/>
                </a:lnTo>
                <a:lnTo>
                  <a:pt x="677252" y="2442696"/>
                </a:lnTo>
                <a:lnTo>
                  <a:pt x="655510" y="2416407"/>
                </a:lnTo>
                <a:lnTo>
                  <a:pt x="654773" y="2415518"/>
                </a:lnTo>
                <a:lnTo>
                  <a:pt x="633773" y="2387959"/>
                </a:lnTo>
                <a:lnTo>
                  <a:pt x="612921" y="2358495"/>
                </a:lnTo>
                <a:lnTo>
                  <a:pt x="612203" y="2357479"/>
                </a:lnTo>
                <a:lnTo>
                  <a:pt x="593047" y="2327761"/>
                </a:lnTo>
                <a:lnTo>
                  <a:pt x="573481" y="2294741"/>
                </a:lnTo>
                <a:lnTo>
                  <a:pt x="555713" y="2261340"/>
                </a:lnTo>
                <a:lnTo>
                  <a:pt x="539513" y="2227939"/>
                </a:lnTo>
                <a:lnTo>
                  <a:pt x="524111" y="2191490"/>
                </a:lnTo>
                <a:lnTo>
                  <a:pt x="523417" y="2189839"/>
                </a:lnTo>
                <a:lnTo>
                  <a:pt x="510144" y="2152120"/>
                </a:lnTo>
                <a:lnTo>
                  <a:pt x="509651" y="2150723"/>
                </a:lnTo>
                <a:lnTo>
                  <a:pt x="497520" y="2109956"/>
                </a:lnTo>
                <a:lnTo>
                  <a:pt x="497141" y="2108686"/>
                </a:lnTo>
                <a:lnTo>
                  <a:pt x="486054" y="2064109"/>
                </a:lnTo>
                <a:lnTo>
                  <a:pt x="476322" y="2017733"/>
                </a:lnTo>
                <a:lnTo>
                  <a:pt x="467659" y="1968732"/>
                </a:lnTo>
                <a:lnTo>
                  <a:pt x="460042" y="1916916"/>
                </a:lnTo>
                <a:lnTo>
                  <a:pt x="453563" y="1864719"/>
                </a:lnTo>
                <a:lnTo>
                  <a:pt x="443249" y="1754356"/>
                </a:lnTo>
                <a:lnTo>
                  <a:pt x="436043" y="1639167"/>
                </a:lnTo>
                <a:lnTo>
                  <a:pt x="431269" y="1520676"/>
                </a:lnTo>
                <a:lnTo>
                  <a:pt x="428239" y="1401169"/>
                </a:lnTo>
                <a:lnTo>
                  <a:pt x="426237" y="1281662"/>
                </a:lnTo>
                <a:lnTo>
                  <a:pt x="424447" y="1164441"/>
                </a:lnTo>
                <a:close/>
              </a:path>
              <a:path w="1428115" h="2932429">
                <a:moveTo>
                  <a:pt x="1233571" y="2806210"/>
                </a:moveTo>
                <a:lnTo>
                  <a:pt x="1233830" y="2806322"/>
                </a:lnTo>
                <a:lnTo>
                  <a:pt x="1233571" y="2806210"/>
                </a:lnTo>
                <a:close/>
              </a:path>
              <a:path w="1428115" h="2932429">
                <a:moveTo>
                  <a:pt x="1233242" y="2806068"/>
                </a:moveTo>
                <a:lnTo>
                  <a:pt x="1233571" y="2806210"/>
                </a:lnTo>
                <a:lnTo>
                  <a:pt x="1233242" y="2806068"/>
                </a:lnTo>
                <a:close/>
              </a:path>
              <a:path w="1428115" h="2932429">
                <a:moveTo>
                  <a:pt x="1166607" y="2777275"/>
                </a:moveTo>
                <a:lnTo>
                  <a:pt x="1167218" y="2777557"/>
                </a:lnTo>
                <a:lnTo>
                  <a:pt x="1166607" y="2777275"/>
                </a:lnTo>
                <a:close/>
              </a:path>
              <a:path w="1428115" h="2932429">
                <a:moveTo>
                  <a:pt x="1166585" y="2777265"/>
                </a:moveTo>
                <a:close/>
              </a:path>
              <a:path w="1428115" h="2932429">
                <a:moveTo>
                  <a:pt x="1101759" y="2747374"/>
                </a:moveTo>
                <a:lnTo>
                  <a:pt x="1101902" y="2747445"/>
                </a:lnTo>
                <a:lnTo>
                  <a:pt x="1101759" y="2747374"/>
                </a:lnTo>
                <a:close/>
              </a:path>
              <a:path w="1428115" h="2932429">
                <a:moveTo>
                  <a:pt x="1101162" y="2747077"/>
                </a:moveTo>
                <a:lnTo>
                  <a:pt x="1101759" y="2747374"/>
                </a:lnTo>
                <a:lnTo>
                  <a:pt x="1101162" y="2747077"/>
                </a:lnTo>
                <a:close/>
              </a:path>
              <a:path w="1428115" h="2932429">
                <a:moveTo>
                  <a:pt x="1037559" y="2715425"/>
                </a:moveTo>
                <a:lnTo>
                  <a:pt x="1037780" y="2715543"/>
                </a:lnTo>
                <a:lnTo>
                  <a:pt x="1037559" y="2715425"/>
                </a:lnTo>
                <a:close/>
              </a:path>
              <a:path w="1428115" h="2932429">
                <a:moveTo>
                  <a:pt x="1037067" y="2715162"/>
                </a:moveTo>
                <a:lnTo>
                  <a:pt x="1037559" y="2715425"/>
                </a:lnTo>
                <a:lnTo>
                  <a:pt x="1037067" y="2715162"/>
                </a:lnTo>
                <a:close/>
              </a:path>
              <a:path w="1428115" h="2932429">
                <a:moveTo>
                  <a:pt x="1006186" y="2698658"/>
                </a:moveTo>
                <a:lnTo>
                  <a:pt x="1006538" y="2698855"/>
                </a:lnTo>
                <a:lnTo>
                  <a:pt x="1006186" y="2698658"/>
                </a:lnTo>
                <a:close/>
              </a:path>
              <a:path w="1428115" h="2932429">
                <a:moveTo>
                  <a:pt x="1006061" y="2698588"/>
                </a:moveTo>
                <a:close/>
              </a:path>
              <a:path w="1428115" h="2932429">
                <a:moveTo>
                  <a:pt x="975432" y="2681455"/>
                </a:moveTo>
                <a:lnTo>
                  <a:pt x="975779" y="2681659"/>
                </a:lnTo>
                <a:lnTo>
                  <a:pt x="975432" y="2681455"/>
                </a:lnTo>
                <a:close/>
              </a:path>
              <a:path w="1428115" h="2932429">
                <a:moveTo>
                  <a:pt x="975219" y="2681329"/>
                </a:moveTo>
                <a:lnTo>
                  <a:pt x="975432" y="2681455"/>
                </a:lnTo>
                <a:lnTo>
                  <a:pt x="975219" y="2681329"/>
                </a:lnTo>
                <a:close/>
              </a:path>
              <a:path w="1428115" h="2932429">
                <a:moveTo>
                  <a:pt x="945047" y="2663536"/>
                </a:moveTo>
                <a:lnTo>
                  <a:pt x="945476" y="2663803"/>
                </a:lnTo>
                <a:lnTo>
                  <a:pt x="945047" y="2663536"/>
                </a:lnTo>
                <a:close/>
              </a:path>
              <a:path w="1428115" h="2932429">
                <a:moveTo>
                  <a:pt x="944924" y="2663460"/>
                </a:moveTo>
                <a:close/>
              </a:path>
              <a:path w="1428115" h="2932429">
                <a:moveTo>
                  <a:pt x="915378" y="2645117"/>
                </a:moveTo>
                <a:lnTo>
                  <a:pt x="915695" y="2645324"/>
                </a:lnTo>
                <a:lnTo>
                  <a:pt x="915378" y="2645117"/>
                </a:lnTo>
                <a:close/>
              </a:path>
              <a:path w="1428115" h="2932429">
                <a:moveTo>
                  <a:pt x="915112" y="2644943"/>
                </a:moveTo>
                <a:lnTo>
                  <a:pt x="915378" y="2645117"/>
                </a:lnTo>
                <a:lnTo>
                  <a:pt x="915112" y="2644943"/>
                </a:lnTo>
                <a:close/>
              </a:path>
              <a:path w="1428115" h="2932429">
                <a:moveTo>
                  <a:pt x="886058" y="2625949"/>
                </a:moveTo>
                <a:lnTo>
                  <a:pt x="886612" y="2626338"/>
                </a:lnTo>
                <a:lnTo>
                  <a:pt x="886058" y="2625949"/>
                </a:lnTo>
                <a:close/>
              </a:path>
              <a:path w="1428115" h="2932429">
                <a:moveTo>
                  <a:pt x="885888" y="2625830"/>
                </a:moveTo>
                <a:lnTo>
                  <a:pt x="886058" y="2625949"/>
                </a:lnTo>
                <a:lnTo>
                  <a:pt x="885888" y="2625830"/>
                </a:lnTo>
                <a:close/>
              </a:path>
              <a:path w="1428115" h="2932429">
                <a:moveTo>
                  <a:pt x="857465" y="2605891"/>
                </a:moveTo>
                <a:lnTo>
                  <a:pt x="858088" y="2606399"/>
                </a:lnTo>
                <a:lnTo>
                  <a:pt x="857465" y="2605891"/>
                </a:lnTo>
                <a:close/>
              </a:path>
              <a:path w="1428115" h="2932429">
                <a:moveTo>
                  <a:pt x="829578" y="2585190"/>
                </a:moveTo>
                <a:lnTo>
                  <a:pt x="830224" y="2585698"/>
                </a:lnTo>
                <a:lnTo>
                  <a:pt x="829578" y="2585190"/>
                </a:lnTo>
                <a:close/>
              </a:path>
              <a:path w="1428115" h="2932429">
                <a:moveTo>
                  <a:pt x="802309" y="2563727"/>
                </a:moveTo>
                <a:lnTo>
                  <a:pt x="802995" y="2564362"/>
                </a:lnTo>
                <a:lnTo>
                  <a:pt x="802309" y="2563727"/>
                </a:lnTo>
                <a:close/>
              </a:path>
              <a:path w="1428115" h="2932429">
                <a:moveTo>
                  <a:pt x="775896" y="2541502"/>
                </a:moveTo>
                <a:lnTo>
                  <a:pt x="775754" y="2541502"/>
                </a:lnTo>
                <a:lnTo>
                  <a:pt x="776465" y="2542010"/>
                </a:lnTo>
                <a:lnTo>
                  <a:pt x="775896" y="2541502"/>
                </a:lnTo>
                <a:close/>
              </a:path>
              <a:path w="1428115" h="2932429">
                <a:moveTo>
                  <a:pt x="750064" y="2518411"/>
                </a:moveTo>
                <a:lnTo>
                  <a:pt x="750697" y="2519023"/>
                </a:lnTo>
                <a:lnTo>
                  <a:pt x="750064" y="2518411"/>
                </a:lnTo>
                <a:close/>
              </a:path>
              <a:path w="1428115" h="2932429">
                <a:moveTo>
                  <a:pt x="749909" y="2518261"/>
                </a:moveTo>
                <a:lnTo>
                  <a:pt x="750064" y="2518411"/>
                </a:lnTo>
                <a:lnTo>
                  <a:pt x="749909" y="2518261"/>
                </a:lnTo>
                <a:close/>
              </a:path>
              <a:path w="1428115" h="2932429">
                <a:moveTo>
                  <a:pt x="724979" y="2494131"/>
                </a:moveTo>
                <a:lnTo>
                  <a:pt x="725703" y="2494893"/>
                </a:lnTo>
                <a:lnTo>
                  <a:pt x="724979" y="2494131"/>
                </a:lnTo>
                <a:close/>
              </a:path>
              <a:path w="1428115" h="2932429">
                <a:moveTo>
                  <a:pt x="700985" y="2469232"/>
                </a:moveTo>
                <a:lnTo>
                  <a:pt x="701446" y="2469747"/>
                </a:lnTo>
                <a:lnTo>
                  <a:pt x="700985" y="2469232"/>
                </a:lnTo>
                <a:close/>
              </a:path>
              <a:path w="1428115" h="2932429">
                <a:moveTo>
                  <a:pt x="700764" y="2468985"/>
                </a:moveTo>
                <a:lnTo>
                  <a:pt x="700985" y="2469232"/>
                </a:lnTo>
                <a:lnTo>
                  <a:pt x="700764" y="2468985"/>
                </a:lnTo>
                <a:close/>
              </a:path>
              <a:path w="1428115" h="2932429">
                <a:moveTo>
                  <a:pt x="677601" y="2443086"/>
                </a:moveTo>
                <a:lnTo>
                  <a:pt x="678014" y="2443585"/>
                </a:lnTo>
                <a:lnTo>
                  <a:pt x="677601" y="2443086"/>
                </a:lnTo>
                <a:close/>
              </a:path>
              <a:path w="1428115" h="2932429">
                <a:moveTo>
                  <a:pt x="677278" y="2442696"/>
                </a:moveTo>
                <a:lnTo>
                  <a:pt x="677601" y="2443086"/>
                </a:lnTo>
                <a:lnTo>
                  <a:pt x="677278" y="2442696"/>
                </a:lnTo>
                <a:close/>
              </a:path>
              <a:path w="1428115" h="2932429">
                <a:moveTo>
                  <a:pt x="655191" y="2416022"/>
                </a:moveTo>
                <a:lnTo>
                  <a:pt x="655485" y="2416407"/>
                </a:lnTo>
                <a:lnTo>
                  <a:pt x="655191" y="2416022"/>
                </a:lnTo>
                <a:close/>
              </a:path>
              <a:path w="1428115" h="2932429">
                <a:moveTo>
                  <a:pt x="654806" y="2415518"/>
                </a:moveTo>
                <a:lnTo>
                  <a:pt x="655191" y="2416022"/>
                </a:lnTo>
                <a:lnTo>
                  <a:pt x="654806" y="2415518"/>
                </a:lnTo>
                <a:close/>
              </a:path>
              <a:path w="1428115" h="2932429">
                <a:moveTo>
                  <a:pt x="633190" y="2387195"/>
                </a:moveTo>
                <a:lnTo>
                  <a:pt x="633730" y="2387959"/>
                </a:lnTo>
                <a:lnTo>
                  <a:pt x="633190" y="2387195"/>
                </a:lnTo>
                <a:close/>
              </a:path>
              <a:path w="1428115" h="2932429">
                <a:moveTo>
                  <a:pt x="633102" y="2387070"/>
                </a:moveTo>
                <a:close/>
              </a:path>
              <a:path w="1428115" h="2932429">
                <a:moveTo>
                  <a:pt x="612406" y="2357767"/>
                </a:moveTo>
                <a:lnTo>
                  <a:pt x="612876" y="2358495"/>
                </a:lnTo>
                <a:lnTo>
                  <a:pt x="612406" y="2357767"/>
                </a:lnTo>
                <a:close/>
              </a:path>
              <a:path w="1428115" h="2932429">
                <a:moveTo>
                  <a:pt x="612221" y="2357479"/>
                </a:moveTo>
                <a:lnTo>
                  <a:pt x="612406" y="2357767"/>
                </a:lnTo>
                <a:lnTo>
                  <a:pt x="612221" y="2357479"/>
                </a:lnTo>
                <a:close/>
              </a:path>
              <a:path w="1428115" h="2932429">
                <a:moveTo>
                  <a:pt x="592498" y="2326911"/>
                </a:moveTo>
                <a:lnTo>
                  <a:pt x="593001" y="2327761"/>
                </a:lnTo>
                <a:lnTo>
                  <a:pt x="592498" y="2326911"/>
                </a:lnTo>
                <a:close/>
              </a:path>
              <a:path w="1428115" h="2932429">
                <a:moveTo>
                  <a:pt x="592400" y="2326745"/>
                </a:moveTo>
                <a:lnTo>
                  <a:pt x="592498" y="2326911"/>
                </a:lnTo>
                <a:lnTo>
                  <a:pt x="592400" y="2326745"/>
                </a:lnTo>
                <a:close/>
              </a:path>
              <a:path w="1428115" h="2932429">
                <a:moveTo>
                  <a:pt x="573548" y="2294741"/>
                </a:moveTo>
                <a:lnTo>
                  <a:pt x="574090" y="2295757"/>
                </a:lnTo>
                <a:lnTo>
                  <a:pt x="573548" y="2294741"/>
                </a:lnTo>
                <a:close/>
              </a:path>
              <a:path w="1428115" h="2932429">
                <a:moveTo>
                  <a:pt x="555763" y="2261340"/>
                </a:moveTo>
                <a:lnTo>
                  <a:pt x="556196" y="2262229"/>
                </a:lnTo>
                <a:lnTo>
                  <a:pt x="555763" y="2261340"/>
                </a:lnTo>
                <a:close/>
              </a:path>
              <a:path w="1428115" h="2932429">
                <a:moveTo>
                  <a:pt x="538827" y="2226529"/>
                </a:moveTo>
                <a:lnTo>
                  <a:pt x="539419" y="2227939"/>
                </a:lnTo>
                <a:lnTo>
                  <a:pt x="538827" y="2226529"/>
                </a:lnTo>
                <a:close/>
              </a:path>
              <a:path w="1428115" h="2932429">
                <a:moveTo>
                  <a:pt x="538779" y="2226415"/>
                </a:moveTo>
                <a:close/>
              </a:path>
              <a:path w="1428115" h="2932429">
                <a:moveTo>
                  <a:pt x="523417" y="2189839"/>
                </a:moveTo>
                <a:lnTo>
                  <a:pt x="524040" y="2191490"/>
                </a:lnTo>
                <a:lnTo>
                  <a:pt x="523665" y="2190429"/>
                </a:lnTo>
                <a:lnTo>
                  <a:pt x="523417" y="2189839"/>
                </a:lnTo>
                <a:close/>
              </a:path>
              <a:path w="1428115" h="2932429">
                <a:moveTo>
                  <a:pt x="523665" y="2190429"/>
                </a:moveTo>
                <a:lnTo>
                  <a:pt x="524040" y="2191490"/>
                </a:lnTo>
                <a:lnTo>
                  <a:pt x="523665" y="2190429"/>
                </a:lnTo>
                <a:close/>
              </a:path>
              <a:path w="1428115" h="2932429">
                <a:moveTo>
                  <a:pt x="523457" y="2189839"/>
                </a:moveTo>
                <a:lnTo>
                  <a:pt x="523665" y="2190429"/>
                </a:lnTo>
                <a:lnTo>
                  <a:pt x="523457" y="2189839"/>
                </a:lnTo>
                <a:close/>
              </a:path>
              <a:path w="1428115" h="2932429">
                <a:moveTo>
                  <a:pt x="509651" y="2150723"/>
                </a:moveTo>
                <a:lnTo>
                  <a:pt x="510095" y="2152120"/>
                </a:lnTo>
                <a:lnTo>
                  <a:pt x="509830" y="2151232"/>
                </a:lnTo>
                <a:lnTo>
                  <a:pt x="509651" y="2150723"/>
                </a:lnTo>
                <a:close/>
              </a:path>
              <a:path w="1428115" h="2932429">
                <a:moveTo>
                  <a:pt x="509830" y="2151232"/>
                </a:moveTo>
                <a:lnTo>
                  <a:pt x="510095" y="2152120"/>
                </a:lnTo>
                <a:lnTo>
                  <a:pt x="509830" y="2151232"/>
                </a:lnTo>
                <a:close/>
              </a:path>
              <a:path w="1428115" h="2932429">
                <a:moveTo>
                  <a:pt x="509678" y="2150723"/>
                </a:moveTo>
                <a:lnTo>
                  <a:pt x="509830" y="2151232"/>
                </a:lnTo>
                <a:lnTo>
                  <a:pt x="509678" y="2150723"/>
                </a:lnTo>
                <a:close/>
              </a:path>
              <a:path w="1428115" h="2932429">
                <a:moveTo>
                  <a:pt x="497141" y="2108686"/>
                </a:moveTo>
                <a:lnTo>
                  <a:pt x="497484" y="2109956"/>
                </a:lnTo>
                <a:lnTo>
                  <a:pt x="497301" y="2109223"/>
                </a:lnTo>
                <a:lnTo>
                  <a:pt x="497141" y="2108686"/>
                </a:lnTo>
                <a:close/>
              </a:path>
              <a:path w="1428115" h="2932429">
                <a:moveTo>
                  <a:pt x="497301" y="2109223"/>
                </a:moveTo>
                <a:lnTo>
                  <a:pt x="497484" y="2109956"/>
                </a:lnTo>
                <a:lnTo>
                  <a:pt x="497301" y="2109223"/>
                </a:lnTo>
                <a:close/>
              </a:path>
              <a:path w="1428115" h="2932429">
                <a:moveTo>
                  <a:pt x="497167" y="2108686"/>
                </a:moveTo>
                <a:lnTo>
                  <a:pt x="497301" y="2109223"/>
                </a:lnTo>
                <a:lnTo>
                  <a:pt x="497167" y="2108686"/>
                </a:lnTo>
                <a:close/>
              </a:path>
              <a:path w="1428115" h="2932429">
                <a:moveTo>
                  <a:pt x="486230" y="2064817"/>
                </a:moveTo>
                <a:lnTo>
                  <a:pt x="486295" y="2065125"/>
                </a:lnTo>
                <a:lnTo>
                  <a:pt x="486230" y="2064817"/>
                </a:lnTo>
                <a:close/>
              </a:path>
              <a:path w="1428115" h="2932429">
                <a:moveTo>
                  <a:pt x="486082" y="2064109"/>
                </a:moveTo>
                <a:lnTo>
                  <a:pt x="486230" y="2064817"/>
                </a:lnTo>
                <a:lnTo>
                  <a:pt x="486082" y="2064109"/>
                </a:lnTo>
                <a:close/>
              </a:path>
              <a:path w="1428115" h="2932429">
                <a:moveTo>
                  <a:pt x="476328" y="2017733"/>
                </a:moveTo>
                <a:lnTo>
                  <a:pt x="476377" y="2018008"/>
                </a:lnTo>
                <a:lnTo>
                  <a:pt x="476328" y="2017733"/>
                </a:lnTo>
                <a:close/>
              </a:path>
              <a:path w="1428115" h="2932429">
                <a:moveTo>
                  <a:pt x="476219" y="2017119"/>
                </a:moveTo>
                <a:lnTo>
                  <a:pt x="476328" y="2017733"/>
                </a:lnTo>
                <a:lnTo>
                  <a:pt x="476219" y="2017119"/>
                </a:lnTo>
                <a:close/>
              </a:path>
              <a:path w="1428115" h="2932429">
                <a:moveTo>
                  <a:pt x="467613" y="1968470"/>
                </a:moveTo>
                <a:lnTo>
                  <a:pt x="467652" y="1968732"/>
                </a:lnTo>
                <a:lnTo>
                  <a:pt x="467613" y="1968470"/>
                </a:lnTo>
                <a:close/>
              </a:path>
              <a:path w="1428115" h="2932429">
                <a:moveTo>
                  <a:pt x="467540" y="1967970"/>
                </a:moveTo>
                <a:lnTo>
                  <a:pt x="467613" y="1968470"/>
                </a:lnTo>
                <a:lnTo>
                  <a:pt x="467540" y="1967970"/>
                </a:lnTo>
                <a:close/>
              </a:path>
              <a:path w="1428115" h="2932429">
                <a:moveTo>
                  <a:pt x="460096" y="1917355"/>
                </a:moveTo>
                <a:lnTo>
                  <a:pt x="460120" y="1917551"/>
                </a:lnTo>
                <a:lnTo>
                  <a:pt x="460096" y="1917355"/>
                </a:lnTo>
                <a:close/>
              </a:path>
              <a:path w="1428115" h="2932429">
                <a:moveTo>
                  <a:pt x="460042" y="1916916"/>
                </a:moveTo>
                <a:lnTo>
                  <a:pt x="460096" y="1917355"/>
                </a:lnTo>
                <a:lnTo>
                  <a:pt x="460042" y="1916916"/>
                </a:lnTo>
                <a:close/>
              </a:path>
              <a:path w="1428115" h="2932429">
                <a:moveTo>
                  <a:pt x="453528" y="1864435"/>
                </a:moveTo>
                <a:lnTo>
                  <a:pt x="453555" y="1864719"/>
                </a:lnTo>
                <a:lnTo>
                  <a:pt x="453528" y="1864435"/>
                </a:lnTo>
                <a:close/>
              </a:path>
              <a:path w="1428115" h="2932429">
                <a:moveTo>
                  <a:pt x="453472" y="1863830"/>
                </a:moveTo>
                <a:lnTo>
                  <a:pt x="453528" y="1864435"/>
                </a:lnTo>
                <a:lnTo>
                  <a:pt x="453472" y="1863830"/>
                </a:lnTo>
                <a:close/>
              </a:path>
              <a:path w="1428115" h="2932429">
                <a:moveTo>
                  <a:pt x="443228" y="1754135"/>
                </a:moveTo>
                <a:lnTo>
                  <a:pt x="443242" y="1754356"/>
                </a:lnTo>
                <a:lnTo>
                  <a:pt x="443228" y="1754135"/>
                </a:lnTo>
                <a:close/>
              </a:path>
              <a:path w="1428115" h="2932429">
                <a:moveTo>
                  <a:pt x="443187" y="1753467"/>
                </a:moveTo>
                <a:lnTo>
                  <a:pt x="443228" y="1754135"/>
                </a:lnTo>
                <a:lnTo>
                  <a:pt x="443187" y="1753467"/>
                </a:lnTo>
                <a:close/>
              </a:path>
              <a:path w="1428115" h="2932429">
                <a:moveTo>
                  <a:pt x="436003" y="1638532"/>
                </a:moveTo>
                <a:lnTo>
                  <a:pt x="436029" y="1639167"/>
                </a:lnTo>
                <a:lnTo>
                  <a:pt x="436003" y="1638532"/>
                </a:lnTo>
                <a:close/>
              </a:path>
              <a:path w="1428115" h="2932429">
                <a:moveTo>
                  <a:pt x="431274" y="1520880"/>
                </a:moveTo>
                <a:lnTo>
                  <a:pt x="431279" y="1521057"/>
                </a:lnTo>
                <a:lnTo>
                  <a:pt x="431274" y="1520880"/>
                </a:lnTo>
                <a:close/>
              </a:path>
              <a:path w="1428115" h="2932429">
                <a:moveTo>
                  <a:pt x="431269" y="1520676"/>
                </a:moveTo>
                <a:lnTo>
                  <a:pt x="431274" y="1520880"/>
                </a:lnTo>
                <a:lnTo>
                  <a:pt x="431269" y="1520676"/>
                </a:lnTo>
                <a:close/>
              </a:path>
              <a:path w="1428115" h="2932429">
                <a:moveTo>
                  <a:pt x="428239" y="1401169"/>
                </a:moveTo>
                <a:lnTo>
                  <a:pt x="428244" y="1401423"/>
                </a:lnTo>
                <a:lnTo>
                  <a:pt x="428239" y="1401169"/>
                </a:lnTo>
                <a:close/>
              </a:path>
              <a:path w="1428115" h="2932429">
                <a:moveTo>
                  <a:pt x="420656" y="994261"/>
                </a:moveTo>
                <a:lnTo>
                  <a:pt x="362724" y="994261"/>
                </a:lnTo>
                <a:lnTo>
                  <a:pt x="364248" y="1050014"/>
                </a:lnTo>
                <a:lnTo>
                  <a:pt x="366522" y="1164568"/>
                </a:lnTo>
                <a:lnTo>
                  <a:pt x="424447" y="1164441"/>
                </a:lnTo>
                <a:lnTo>
                  <a:pt x="422135" y="1048617"/>
                </a:lnTo>
                <a:lnTo>
                  <a:pt x="420656" y="994261"/>
                </a:lnTo>
                <a:close/>
              </a:path>
              <a:path w="1428115" h="2932429">
                <a:moveTo>
                  <a:pt x="364236" y="1049887"/>
                </a:moveTo>
                <a:close/>
              </a:path>
              <a:path w="1428115" h="2932429">
                <a:moveTo>
                  <a:pt x="413439" y="837035"/>
                </a:moveTo>
                <a:lnTo>
                  <a:pt x="355434" y="837035"/>
                </a:lnTo>
                <a:lnTo>
                  <a:pt x="355460" y="837416"/>
                </a:lnTo>
                <a:lnTo>
                  <a:pt x="358482" y="888089"/>
                </a:lnTo>
                <a:lnTo>
                  <a:pt x="360832" y="940413"/>
                </a:lnTo>
                <a:lnTo>
                  <a:pt x="362724" y="994515"/>
                </a:lnTo>
                <a:lnTo>
                  <a:pt x="362724" y="994261"/>
                </a:lnTo>
                <a:lnTo>
                  <a:pt x="420656" y="994261"/>
                </a:lnTo>
                <a:lnTo>
                  <a:pt x="418693" y="938000"/>
                </a:lnTo>
                <a:lnTo>
                  <a:pt x="416293" y="884914"/>
                </a:lnTo>
                <a:lnTo>
                  <a:pt x="413439" y="837035"/>
                </a:lnTo>
                <a:close/>
              </a:path>
              <a:path w="1428115" h="2932429">
                <a:moveTo>
                  <a:pt x="360819" y="940159"/>
                </a:moveTo>
                <a:lnTo>
                  <a:pt x="360828" y="940413"/>
                </a:lnTo>
                <a:lnTo>
                  <a:pt x="360819" y="940159"/>
                </a:lnTo>
                <a:close/>
              </a:path>
              <a:path w="1428115" h="2932429">
                <a:moveTo>
                  <a:pt x="358457" y="887708"/>
                </a:moveTo>
                <a:lnTo>
                  <a:pt x="358474" y="888089"/>
                </a:lnTo>
                <a:lnTo>
                  <a:pt x="358457" y="887708"/>
                </a:lnTo>
                <a:close/>
              </a:path>
              <a:path w="1428115" h="2932429">
                <a:moveTo>
                  <a:pt x="355446" y="837225"/>
                </a:moveTo>
                <a:lnTo>
                  <a:pt x="355457" y="837416"/>
                </a:lnTo>
                <a:lnTo>
                  <a:pt x="355446" y="837225"/>
                </a:lnTo>
                <a:close/>
              </a:path>
              <a:path w="1428115" h="2932429">
                <a:moveTo>
                  <a:pt x="409902" y="788267"/>
                </a:moveTo>
                <a:lnTo>
                  <a:pt x="351840" y="788267"/>
                </a:lnTo>
                <a:lnTo>
                  <a:pt x="355446" y="837225"/>
                </a:lnTo>
                <a:lnTo>
                  <a:pt x="355434" y="837035"/>
                </a:lnTo>
                <a:lnTo>
                  <a:pt x="413439" y="837035"/>
                </a:lnTo>
                <a:lnTo>
                  <a:pt x="413219" y="833352"/>
                </a:lnTo>
                <a:lnTo>
                  <a:pt x="409902" y="788267"/>
                </a:lnTo>
                <a:close/>
              </a:path>
              <a:path w="1428115" h="2932429">
                <a:moveTo>
                  <a:pt x="400645" y="697970"/>
                </a:moveTo>
                <a:lnTo>
                  <a:pt x="342341" y="697970"/>
                </a:lnTo>
                <a:lnTo>
                  <a:pt x="342455" y="698859"/>
                </a:lnTo>
                <a:lnTo>
                  <a:pt x="347573" y="742547"/>
                </a:lnTo>
                <a:lnTo>
                  <a:pt x="351878" y="788902"/>
                </a:lnTo>
                <a:lnTo>
                  <a:pt x="351840" y="788267"/>
                </a:lnTo>
                <a:lnTo>
                  <a:pt x="409902" y="788267"/>
                </a:lnTo>
                <a:lnTo>
                  <a:pt x="409575" y="783822"/>
                </a:lnTo>
                <a:lnTo>
                  <a:pt x="405130" y="736197"/>
                </a:lnTo>
                <a:lnTo>
                  <a:pt x="400645" y="697970"/>
                </a:lnTo>
                <a:close/>
              </a:path>
              <a:path w="1428115" h="2932429">
                <a:moveTo>
                  <a:pt x="347497" y="741912"/>
                </a:moveTo>
                <a:lnTo>
                  <a:pt x="347556" y="742547"/>
                </a:lnTo>
                <a:lnTo>
                  <a:pt x="347497" y="741912"/>
                </a:lnTo>
                <a:close/>
              </a:path>
              <a:path w="1428115" h="2932429">
                <a:moveTo>
                  <a:pt x="342408" y="698541"/>
                </a:moveTo>
                <a:lnTo>
                  <a:pt x="342445" y="698859"/>
                </a:lnTo>
                <a:lnTo>
                  <a:pt x="342408" y="698541"/>
                </a:lnTo>
                <a:close/>
              </a:path>
              <a:path w="1428115" h="2932429">
                <a:moveTo>
                  <a:pt x="394706" y="656568"/>
                </a:moveTo>
                <a:lnTo>
                  <a:pt x="336169" y="656568"/>
                </a:lnTo>
                <a:lnTo>
                  <a:pt x="336321" y="657457"/>
                </a:lnTo>
                <a:lnTo>
                  <a:pt x="342408" y="698541"/>
                </a:lnTo>
                <a:lnTo>
                  <a:pt x="342341" y="697970"/>
                </a:lnTo>
                <a:lnTo>
                  <a:pt x="400645" y="697970"/>
                </a:lnTo>
                <a:lnTo>
                  <a:pt x="399796" y="690731"/>
                </a:lnTo>
                <a:lnTo>
                  <a:pt x="394706" y="656568"/>
                </a:lnTo>
                <a:close/>
              </a:path>
              <a:path w="1428115" h="2932429">
                <a:moveTo>
                  <a:pt x="336209" y="656842"/>
                </a:moveTo>
                <a:lnTo>
                  <a:pt x="336301" y="657457"/>
                </a:lnTo>
                <a:lnTo>
                  <a:pt x="336209" y="656842"/>
                </a:lnTo>
                <a:close/>
              </a:path>
              <a:path w="1428115" h="2932429">
                <a:moveTo>
                  <a:pt x="388037" y="618087"/>
                </a:moveTo>
                <a:lnTo>
                  <a:pt x="329171" y="618087"/>
                </a:lnTo>
                <a:lnTo>
                  <a:pt x="329438" y="619357"/>
                </a:lnTo>
                <a:lnTo>
                  <a:pt x="336209" y="656842"/>
                </a:lnTo>
                <a:lnTo>
                  <a:pt x="336169" y="656568"/>
                </a:lnTo>
                <a:lnTo>
                  <a:pt x="394706" y="656568"/>
                </a:lnTo>
                <a:lnTo>
                  <a:pt x="393382" y="647678"/>
                </a:lnTo>
                <a:lnTo>
                  <a:pt x="388037" y="618087"/>
                </a:lnTo>
                <a:close/>
              </a:path>
              <a:path w="1428115" h="2932429">
                <a:moveTo>
                  <a:pt x="329264" y="618599"/>
                </a:moveTo>
                <a:lnTo>
                  <a:pt x="329401" y="619357"/>
                </a:lnTo>
                <a:lnTo>
                  <a:pt x="329264" y="618599"/>
                </a:lnTo>
                <a:close/>
              </a:path>
              <a:path w="1428115" h="2932429">
                <a:moveTo>
                  <a:pt x="329171" y="618087"/>
                </a:moveTo>
                <a:lnTo>
                  <a:pt x="329264" y="618599"/>
                </a:lnTo>
                <a:lnTo>
                  <a:pt x="329438" y="619357"/>
                </a:lnTo>
                <a:lnTo>
                  <a:pt x="329171" y="618087"/>
                </a:lnTo>
                <a:close/>
              </a:path>
              <a:path w="1428115" h="2932429">
                <a:moveTo>
                  <a:pt x="380479" y="582781"/>
                </a:moveTo>
                <a:lnTo>
                  <a:pt x="321056" y="582781"/>
                </a:lnTo>
                <a:lnTo>
                  <a:pt x="321297" y="583797"/>
                </a:lnTo>
                <a:lnTo>
                  <a:pt x="329264" y="618599"/>
                </a:lnTo>
                <a:lnTo>
                  <a:pt x="329171" y="618087"/>
                </a:lnTo>
                <a:lnTo>
                  <a:pt x="388037" y="618087"/>
                </a:lnTo>
                <a:lnTo>
                  <a:pt x="386041" y="607038"/>
                </a:lnTo>
                <a:lnTo>
                  <a:pt x="380479" y="582781"/>
                </a:lnTo>
                <a:close/>
              </a:path>
              <a:path w="1428115" h="2932429">
                <a:moveTo>
                  <a:pt x="321237" y="583571"/>
                </a:moveTo>
                <a:lnTo>
                  <a:pt x="321288" y="583797"/>
                </a:lnTo>
                <a:lnTo>
                  <a:pt x="321237" y="583571"/>
                </a:lnTo>
                <a:close/>
              </a:path>
              <a:path w="1428115" h="2932429">
                <a:moveTo>
                  <a:pt x="363128" y="517249"/>
                </a:moveTo>
                <a:lnTo>
                  <a:pt x="302882" y="517249"/>
                </a:lnTo>
                <a:lnTo>
                  <a:pt x="312305" y="550015"/>
                </a:lnTo>
                <a:lnTo>
                  <a:pt x="321237" y="583571"/>
                </a:lnTo>
                <a:lnTo>
                  <a:pt x="321056" y="582781"/>
                </a:lnTo>
                <a:lnTo>
                  <a:pt x="380479" y="582781"/>
                </a:lnTo>
                <a:lnTo>
                  <a:pt x="377393" y="569319"/>
                </a:lnTo>
                <a:lnTo>
                  <a:pt x="368046" y="534267"/>
                </a:lnTo>
                <a:lnTo>
                  <a:pt x="363128" y="517249"/>
                </a:lnTo>
                <a:close/>
              </a:path>
              <a:path w="1428115" h="2932429">
                <a:moveTo>
                  <a:pt x="312153" y="549507"/>
                </a:moveTo>
                <a:lnTo>
                  <a:pt x="312288" y="550015"/>
                </a:lnTo>
                <a:lnTo>
                  <a:pt x="312153" y="549507"/>
                </a:lnTo>
                <a:close/>
              </a:path>
              <a:path w="1428115" h="2932429">
                <a:moveTo>
                  <a:pt x="334912" y="429873"/>
                </a:moveTo>
                <a:lnTo>
                  <a:pt x="273164" y="429873"/>
                </a:lnTo>
                <a:lnTo>
                  <a:pt x="273405" y="430508"/>
                </a:lnTo>
                <a:lnTo>
                  <a:pt x="283641" y="458194"/>
                </a:lnTo>
                <a:lnTo>
                  <a:pt x="293471" y="487277"/>
                </a:lnTo>
                <a:lnTo>
                  <a:pt x="303085" y="518011"/>
                </a:lnTo>
                <a:lnTo>
                  <a:pt x="302882" y="517249"/>
                </a:lnTo>
                <a:lnTo>
                  <a:pt x="363128" y="517249"/>
                </a:lnTo>
                <a:lnTo>
                  <a:pt x="358432" y="500993"/>
                </a:lnTo>
                <a:lnTo>
                  <a:pt x="348424" y="469116"/>
                </a:lnTo>
                <a:lnTo>
                  <a:pt x="338099" y="438509"/>
                </a:lnTo>
                <a:lnTo>
                  <a:pt x="334912" y="429873"/>
                </a:lnTo>
                <a:close/>
              </a:path>
              <a:path w="1428115" h="2932429">
                <a:moveTo>
                  <a:pt x="293268" y="486769"/>
                </a:moveTo>
                <a:lnTo>
                  <a:pt x="293428" y="487277"/>
                </a:lnTo>
                <a:lnTo>
                  <a:pt x="293268" y="486769"/>
                </a:lnTo>
                <a:close/>
              </a:path>
              <a:path w="1428115" h="2932429">
                <a:moveTo>
                  <a:pt x="283375" y="457559"/>
                </a:moveTo>
                <a:lnTo>
                  <a:pt x="283590" y="458194"/>
                </a:lnTo>
                <a:lnTo>
                  <a:pt x="283375" y="457559"/>
                </a:lnTo>
                <a:close/>
              </a:path>
              <a:path w="1428115" h="2932429">
                <a:moveTo>
                  <a:pt x="273307" y="430261"/>
                </a:moveTo>
                <a:lnTo>
                  <a:pt x="273399" y="430508"/>
                </a:lnTo>
                <a:lnTo>
                  <a:pt x="273307" y="430261"/>
                </a:lnTo>
                <a:close/>
              </a:path>
              <a:path w="1428115" h="2932429">
                <a:moveTo>
                  <a:pt x="324948" y="403330"/>
                </a:moveTo>
                <a:lnTo>
                  <a:pt x="262648" y="403330"/>
                </a:lnTo>
                <a:lnTo>
                  <a:pt x="273307" y="430261"/>
                </a:lnTo>
                <a:lnTo>
                  <a:pt x="273164" y="429873"/>
                </a:lnTo>
                <a:lnTo>
                  <a:pt x="334912" y="429873"/>
                </a:lnTo>
                <a:lnTo>
                  <a:pt x="327367" y="409426"/>
                </a:lnTo>
                <a:lnTo>
                  <a:pt x="324948" y="403330"/>
                </a:lnTo>
                <a:close/>
              </a:path>
              <a:path w="1428115" h="2932429">
                <a:moveTo>
                  <a:pt x="304585" y="354308"/>
                </a:moveTo>
                <a:lnTo>
                  <a:pt x="240944" y="354308"/>
                </a:lnTo>
                <a:lnTo>
                  <a:pt x="241350" y="355197"/>
                </a:lnTo>
                <a:lnTo>
                  <a:pt x="252183" y="378946"/>
                </a:lnTo>
                <a:lnTo>
                  <a:pt x="262940" y="404092"/>
                </a:lnTo>
                <a:lnTo>
                  <a:pt x="262648" y="403330"/>
                </a:lnTo>
                <a:lnTo>
                  <a:pt x="324948" y="403330"/>
                </a:lnTo>
                <a:lnTo>
                  <a:pt x="316331" y="381613"/>
                </a:lnTo>
                <a:lnTo>
                  <a:pt x="304981" y="355176"/>
                </a:lnTo>
                <a:lnTo>
                  <a:pt x="304585" y="354308"/>
                </a:lnTo>
                <a:close/>
              </a:path>
              <a:path w="1428115" h="2932429">
                <a:moveTo>
                  <a:pt x="251891" y="378311"/>
                </a:moveTo>
                <a:lnTo>
                  <a:pt x="252163" y="378946"/>
                </a:lnTo>
                <a:lnTo>
                  <a:pt x="251891" y="378311"/>
                </a:lnTo>
                <a:close/>
              </a:path>
              <a:path w="1428115" h="2932429">
                <a:moveTo>
                  <a:pt x="241340" y="355176"/>
                </a:moveTo>
                <a:close/>
              </a:path>
              <a:path w="1428115" h="2932429">
                <a:moveTo>
                  <a:pt x="294334" y="331829"/>
                </a:moveTo>
                <a:lnTo>
                  <a:pt x="229730" y="331829"/>
                </a:lnTo>
                <a:lnTo>
                  <a:pt x="241340" y="355176"/>
                </a:lnTo>
                <a:lnTo>
                  <a:pt x="240944" y="354308"/>
                </a:lnTo>
                <a:lnTo>
                  <a:pt x="304585" y="354308"/>
                </a:lnTo>
                <a:lnTo>
                  <a:pt x="294334" y="331829"/>
                </a:lnTo>
                <a:close/>
              </a:path>
              <a:path w="1428115" h="2932429">
                <a:moveTo>
                  <a:pt x="262304" y="270615"/>
                </a:moveTo>
                <a:lnTo>
                  <a:pt x="194703" y="270615"/>
                </a:lnTo>
                <a:lnTo>
                  <a:pt x="207086" y="290681"/>
                </a:lnTo>
                <a:lnTo>
                  <a:pt x="218706" y="311001"/>
                </a:lnTo>
                <a:lnTo>
                  <a:pt x="230060" y="332591"/>
                </a:lnTo>
                <a:lnTo>
                  <a:pt x="229730" y="331829"/>
                </a:lnTo>
                <a:lnTo>
                  <a:pt x="294334" y="331829"/>
                </a:lnTo>
                <a:lnTo>
                  <a:pt x="293408" y="329797"/>
                </a:lnTo>
                <a:lnTo>
                  <a:pt x="281406" y="305794"/>
                </a:lnTo>
                <a:lnTo>
                  <a:pt x="269201" y="282680"/>
                </a:lnTo>
                <a:lnTo>
                  <a:pt x="262304" y="270615"/>
                </a:lnTo>
                <a:close/>
              </a:path>
              <a:path w="1428115" h="2932429">
                <a:moveTo>
                  <a:pt x="218249" y="310239"/>
                </a:moveTo>
                <a:lnTo>
                  <a:pt x="218652" y="311001"/>
                </a:lnTo>
                <a:lnTo>
                  <a:pt x="218249" y="310239"/>
                </a:lnTo>
                <a:close/>
              </a:path>
              <a:path w="1428115" h="2932429">
                <a:moveTo>
                  <a:pt x="206603" y="289919"/>
                </a:moveTo>
                <a:lnTo>
                  <a:pt x="207041" y="290681"/>
                </a:lnTo>
                <a:lnTo>
                  <a:pt x="206603" y="289919"/>
                </a:lnTo>
                <a:close/>
              </a:path>
              <a:path w="1428115" h="2932429">
                <a:moveTo>
                  <a:pt x="251390" y="252200"/>
                </a:moveTo>
                <a:lnTo>
                  <a:pt x="182587" y="252200"/>
                </a:lnTo>
                <a:lnTo>
                  <a:pt x="195160" y="271377"/>
                </a:lnTo>
                <a:lnTo>
                  <a:pt x="194703" y="270615"/>
                </a:lnTo>
                <a:lnTo>
                  <a:pt x="262304" y="270615"/>
                </a:lnTo>
                <a:lnTo>
                  <a:pt x="256641" y="260709"/>
                </a:lnTo>
                <a:lnTo>
                  <a:pt x="251390" y="252200"/>
                </a:lnTo>
                <a:close/>
              </a:path>
              <a:path w="1428115" h="2932429">
                <a:moveTo>
                  <a:pt x="240361" y="234674"/>
                </a:moveTo>
                <a:lnTo>
                  <a:pt x="170319" y="234674"/>
                </a:lnTo>
                <a:lnTo>
                  <a:pt x="183083" y="252962"/>
                </a:lnTo>
                <a:lnTo>
                  <a:pt x="182587" y="252200"/>
                </a:lnTo>
                <a:lnTo>
                  <a:pt x="251390" y="252200"/>
                </a:lnTo>
                <a:lnTo>
                  <a:pt x="243789" y="239881"/>
                </a:lnTo>
                <a:lnTo>
                  <a:pt x="240361" y="234674"/>
                </a:lnTo>
                <a:close/>
              </a:path>
              <a:path w="1428115" h="2932429">
                <a:moveTo>
                  <a:pt x="229321" y="218037"/>
                </a:moveTo>
                <a:lnTo>
                  <a:pt x="157873" y="218037"/>
                </a:lnTo>
                <a:lnTo>
                  <a:pt x="170827" y="235436"/>
                </a:lnTo>
                <a:lnTo>
                  <a:pt x="170319" y="234674"/>
                </a:lnTo>
                <a:lnTo>
                  <a:pt x="240361" y="234674"/>
                </a:lnTo>
                <a:lnTo>
                  <a:pt x="230746" y="220069"/>
                </a:lnTo>
                <a:lnTo>
                  <a:pt x="229321" y="218037"/>
                </a:lnTo>
                <a:close/>
              </a:path>
              <a:path w="1428115" h="2932429">
                <a:moveTo>
                  <a:pt x="218454" y="202543"/>
                </a:moveTo>
                <a:lnTo>
                  <a:pt x="145338" y="202543"/>
                </a:lnTo>
                <a:lnTo>
                  <a:pt x="158483" y="218926"/>
                </a:lnTo>
                <a:lnTo>
                  <a:pt x="157873" y="218037"/>
                </a:lnTo>
                <a:lnTo>
                  <a:pt x="229321" y="218037"/>
                </a:lnTo>
                <a:lnTo>
                  <a:pt x="218454" y="202543"/>
                </a:lnTo>
                <a:close/>
              </a:path>
              <a:path w="1428115" h="2932429">
                <a:moveTo>
                  <a:pt x="195985" y="173079"/>
                </a:moveTo>
                <a:lnTo>
                  <a:pt x="119589" y="173079"/>
                </a:lnTo>
                <a:lnTo>
                  <a:pt x="120173" y="173714"/>
                </a:lnTo>
                <a:lnTo>
                  <a:pt x="133121" y="188065"/>
                </a:lnTo>
                <a:lnTo>
                  <a:pt x="145846" y="203178"/>
                </a:lnTo>
                <a:lnTo>
                  <a:pt x="145338" y="202543"/>
                </a:lnTo>
                <a:lnTo>
                  <a:pt x="218454" y="202543"/>
                </a:lnTo>
                <a:lnTo>
                  <a:pt x="217474" y="201146"/>
                </a:lnTo>
                <a:lnTo>
                  <a:pt x="203961" y="182985"/>
                </a:lnTo>
                <a:lnTo>
                  <a:pt x="195985" y="173079"/>
                </a:lnTo>
                <a:close/>
              </a:path>
              <a:path w="1428115" h="2932429">
                <a:moveTo>
                  <a:pt x="132511" y="187430"/>
                </a:moveTo>
                <a:lnTo>
                  <a:pt x="133049" y="188065"/>
                </a:lnTo>
                <a:lnTo>
                  <a:pt x="132511" y="187430"/>
                </a:lnTo>
                <a:close/>
              </a:path>
              <a:path w="1428115" h="2932429">
                <a:moveTo>
                  <a:pt x="120008" y="173543"/>
                </a:moveTo>
                <a:lnTo>
                  <a:pt x="120162" y="173714"/>
                </a:lnTo>
                <a:lnTo>
                  <a:pt x="120008" y="173543"/>
                </a:lnTo>
                <a:close/>
              </a:path>
              <a:path w="1428115" h="2932429">
                <a:moveTo>
                  <a:pt x="173622" y="146536"/>
                </a:moveTo>
                <a:lnTo>
                  <a:pt x="93300" y="146536"/>
                </a:lnTo>
                <a:lnTo>
                  <a:pt x="93968" y="147171"/>
                </a:lnTo>
                <a:lnTo>
                  <a:pt x="107111" y="160125"/>
                </a:lnTo>
                <a:lnTo>
                  <a:pt x="120008" y="173543"/>
                </a:lnTo>
                <a:lnTo>
                  <a:pt x="119589" y="173079"/>
                </a:lnTo>
                <a:lnTo>
                  <a:pt x="195985" y="173079"/>
                </a:lnTo>
                <a:lnTo>
                  <a:pt x="190258" y="165967"/>
                </a:lnTo>
                <a:lnTo>
                  <a:pt x="176377" y="149584"/>
                </a:lnTo>
                <a:lnTo>
                  <a:pt x="173622" y="146536"/>
                </a:lnTo>
                <a:close/>
              </a:path>
              <a:path w="1428115" h="2932429">
                <a:moveTo>
                  <a:pt x="106553" y="159617"/>
                </a:moveTo>
                <a:lnTo>
                  <a:pt x="107043" y="160125"/>
                </a:lnTo>
                <a:lnTo>
                  <a:pt x="106553" y="159617"/>
                </a:lnTo>
                <a:close/>
              </a:path>
              <a:path w="1428115" h="2932429">
                <a:moveTo>
                  <a:pt x="93589" y="146820"/>
                </a:moveTo>
                <a:lnTo>
                  <a:pt x="93945" y="147171"/>
                </a:lnTo>
                <a:lnTo>
                  <a:pt x="93589" y="146820"/>
                </a:lnTo>
                <a:close/>
              </a:path>
              <a:path w="1428115" h="2932429">
                <a:moveTo>
                  <a:pt x="162484" y="134217"/>
                </a:moveTo>
                <a:lnTo>
                  <a:pt x="79966" y="134217"/>
                </a:lnTo>
                <a:lnTo>
                  <a:pt x="93589" y="146820"/>
                </a:lnTo>
                <a:lnTo>
                  <a:pt x="93300" y="146536"/>
                </a:lnTo>
                <a:lnTo>
                  <a:pt x="173622" y="146536"/>
                </a:lnTo>
                <a:lnTo>
                  <a:pt x="162484" y="134217"/>
                </a:lnTo>
                <a:close/>
              </a:path>
              <a:path w="1428115" h="2932429">
                <a:moveTo>
                  <a:pt x="150749" y="122025"/>
                </a:moveTo>
                <a:lnTo>
                  <a:pt x="66365" y="122025"/>
                </a:lnTo>
                <a:lnTo>
                  <a:pt x="67232" y="122787"/>
                </a:lnTo>
                <a:lnTo>
                  <a:pt x="80366" y="134598"/>
                </a:lnTo>
                <a:lnTo>
                  <a:pt x="79966" y="134217"/>
                </a:lnTo>
                <a:lnTo>
                  <a:pt x="162484" y="134217"/>
                </a:lnTo>
                <a:lnTo>
                  <a:pt x="150749" y="122025"/>
                </a:lnTo>
                <a:close/>
              </a:path>
              <a:path w="1428115" h="2932429">
                <a:moveTo>
                  <a:pt x="67014" y="122608"/>
                </a:moveTo>
                <a:lnTo>
                  <a:pt x="67213" y="122787"/>
                </a:lnTo>
                <a:lnTo>
                  <a:pt x="67014" y="122608"/>
                </a:lnTo>
                <a:close/>
              </a:path>
              <a:path w="1428115" h="2932429">
                <a:moveTo>
                  <a:pt x="0" y="0"/>
                </a:moveTo>
                <a:lnTo>
                  <a:pt x="0" y="70521"/>
                </a:lnTo>
                <a:lnTo>
                  <a:pt x="11502" y="78718"/>
                </a:lnTo>
                <a:lnTo>
                  <a:pt x="39643" y="100054"/>
                </a:lnTo>
                <a:lnTo>
                  <a:pt x="67014" y="122608"/>
                </a:lnTo>
                <a:lnTo>
                  <a:pt x="66365" y="122025"/>
                </a:lnTo>
                <a:lnTo>
                  <a:pt x="150749" y="122025"/>
                </a:lnTo>
                <a:lnTo>
                  <a:pt x="148056" y="119231"/>
                </a:lnTo>
                <a:lnTo>
                  <a:pt x="119098" y="91545"/>
                </a:lnTo>
                <a:lnTo>
                  <a:pt x="75109" y="54334"/>
                </a:lnTo>
                <a:lnTo>
                  <a:pt x="15763" y="10646"/>
                </a:lnTo>
                <a:lnTo>
                  <a:pt x="0" y="0"/>
                </a:lnTo>
                <a:close/>
              </a:path>
              <a:path w="1428115" h="2932429">
                <a:moveTo>
                  <a:pt x="38752" y="99419"/>
                </a:moveTo>
                <a:lnTo>
                  <a:pt x="39526" y="100054"/>
                </a:lnTo>
                <a:lnTo>
                  <a:pt x="38752" y="99419"/>
                </a:lnTo>
                <a:close/>
              </a:path>
              <a:path w="1428115" h="2932429">
                <a:moveTo>
                  <a:pt x="10781" y="78210"/>
                </a:moveTo>
                <a:lnTo>
                  <a:pt x="11453" y="78718"/>
                </a:lnTo>
                <a:lnTo>
                  <a:pt x="10781" y="78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4923" y="5896355"/>
            <a:ext cx="720852" cy="36880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34923" y="5896355"/>
            <a:ext cx="721360" cy="368935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201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142994" y="2987294"/>
            <a:ext cx="1503680" cy="2962910"/>
          </a:xfrm>
          <a:custGeom>
            <a:avLst/>
            <a:gdLst/>
            <a:ahLst/>
            <a:cxnLst/>
            <a:rect l="l" t="t" r="r" b="b"/>
            <a:pathLst>
              <a:path w="1503679" h="2962910">
                <a:moveTo>
                  <a:pt x="1331299" y="2908320"/>
                </a:moveTo>
                <a:lnTo>
                  <a:pt x="1309877" y="2962376"/>
                </a:lnTo>
                <a:lnTo>
                  <a:pt x="1503426" y="2945637"/>
                </a:lnTo>
                <a:lnTo>
                  <a:pt x="1479711" y="2919133"/>
                </a:lnTo>
                <a:lnTo>
                  <a:pt x="1358010" y="2919133"/>
                </a:lnTo>
                <a:lnTo>
                  <a:pt x="1331299" y="2908320"/>
                </a:lnTo>
                <a:close/>
              </a:path>
              <a:path w="1503679" h="2962910">
                <a:moveTo>
                  <a:pt x="1352631" y="2854490"/>
                </a:moveTo>
                <a:lnTo>
                  <a:pt x="1331299" y="2908320"/>
                </a:lnTo>
                <a:lnTo>
                  <a:pt x="1358010" y="2919133"/>
                </a:lnTo>
                <a:lnTo>
                  <a:pt x="1379727" y="2865450"/>
                </a:lnTo>
                <a:lnTo>
                  <a:pt x="1352631" y="2854490"/>
                </a:lnTo>
                <a:close/>
              </a:path>
              <a:path w="1503679" h="2962910">
                <a:moveTo>
                  <a:pt x="1373885" y="2800857"/>
                </a:moveTo>
                <a:lnTo>
                  <a:pt x="1352631" y="2854490"/>
                </a:lnTo>
                <a:lnTo>
                  <a:pt x="1379727" y="2865450"/>
                </a:lnTo>
                <a:lnTo>
                  <a:pt x="1358010" y="2919133"/>
                </a:lnTo>
                <a:lnTo>
                  <a:pt x="1479711" y="2919133"/>
                </a:lnTo>
                <a:lnTo>
                  <a:pt x="1373885" y="2800857"/>
                </a:lnTo>
                <a:close/>
              </a:path>
              <a:path w="1503679" h="2962910">
                <a:moveTo>
                  <a:pt x="499887" y="1194180"/>
                </a:moveTo>
                <a:lnTo>
                  <a:pt x="441959" y="1194180"/>
                </a:lnTo>
                <a:lnTo>
                  <a:pt x="443738" y="1312290"/>
                </a:lnTo>
                <a:lnTo>
                  <a:pt x="445769" y="1432305"/>
                </a:lnTo>
                <a:lnTo>
                  <a:pt x="448817" y="1552574"/>
                </a:lnTo>
                <a:lnTo>
                  <a:pt x="453643" y="1671700"/>
                </a:lnTo>
                <a:lnTo>
                  <a:pt x="460882" y="1788286"/>
                </a:lnTo>
                <a:lnTo>
                  <a:pt x="471423" y="1900681"/>
                </a:lnTo>
                <a:lnTo>
                  <a:pt x="478154" y="1955037"/>
                </a:lnTo>
                <a:lnTo>
                  <a:pt x="485901" y="2007742"/>
                </a:lnTo>
                <a:lnTo>
                  <a:pt x="494918" y="2058796"/>
                </a:lnTo>
                <a:lnTo>
                  <a:pt x="505205" y="2107691"/>
                </a:lnTo>
                <a:lnTo>
                  <a:pt x="516889" y="2154681"/>
                </a:lnTo>
                <a:lnTo>
                  <a:pt x="530225" y="2199385"/>
                </a:lnTo>
                <a:lnTo>
                  <a:pt x="545083" y="2241804"/>
                </a:lnTo>
                <a:lnTo>
                  <a:pt x="561847" y="2281300"/>
                </a:lnTo>
                <a:lnTo>
                  <a:pt x="579754" y="2318384"/>
                </a:lnTo>
                <a:lnTo>
                  <a:pt x="598677" y="2353817"/>
                </a:lnTo>
                <a:lnTo>
                  <a:pt x="618870" y="2387980"/>
                </a:lnTo>
                <a:lnTo>
                  <a:pt x="639952" y="2420746"/>
                </a:lnTo>
                <a:lnTo>
                  <a:pt x="662177" y="2452242"/>
                </a:lnTo>
                <a:lnTo>
                  <a:pt x="709167" y="2511297"/>
                </a:lnTo>
                <a:lnTo>
                  <a:pt x="759840" y="2565907"/>
                </a:lnTo>
                <a:lnTo>
                  <a:pt x="813561" y="2615933"/>
                </a:lnTo>
                <a:lnTo>
                  <a:pt x="870203" y="2662034"/>
                </a:lnTo>
                <a:lnTo>
                  <a:pt x="929258" y="2704541"/>
                </a:lnTo>
                <a:lnTo>
                  <a:pt x="990600" y="2743720"/>
                </a:lnTo>
                <a:lnTo>
                  <a:pt x="1053972" y="2780068"/>
                </a:lnTo>
                <a:lnTo>
                  <a:pt x="1151889" y="2830017"/>
                </a:lnTo>
                <a:lnTo>
                  <a:pt x="1218691" y="2860916"/>
                </a:lnTo>
                <a:lnTo>
                  <a:pt x="1286636" y="2890240"/>
                </a:lnTo>
                <a:lnTo>
                  <a:pt x="1331299" y="2908320"/>
                </a:lnTo>
                <a:lnTo>
                  <a:pt x="1352631" y="2854490"/>
                </a:lnTo>
                <a:lnTo>
                  <a:pt x="1308607" y="2836684"/>
                </a:lnTo>
                <a:lnTo>
                  <a:pt x="1242764" y="2808198"/>
                </a:lnTo>
                <a:lnTo>
                  <a:pt x="1176527" y="2777629"/>
                </a:lnTo>
                <a:lnTo>
                  <a:pt x="1113309" y="2746082"/>
                </a:lnTo>
                <a:lnTo>
                  <a:pt x="1113154" y="2746082"/>
                </a:lnTo>
                <a:lnTo>
                  <a:pt x="1081531" y="2729128"/>
                </a:lnTo>
                <a:lnTo>
                  <a:pt x="1051239" y="2712186"/>
                </a:lnTo>
                <a:lnTo>
                  <a:pt x="1020317" y="2694000"/>
                </a:lnTo>
                <a:lnTo>
                  <a:pt x="990472" y="2675483"/>
                </a:lnTo>
                <a:lnTo>
                  <a:pt x="961263" y="2656331"/>
                </a:lnTo>
                <a:lnTo>
                  <a:pt x="932941" y="2636443"/>
                </a:lnTo>
                <a:lnTo>
                  <a:pt x="905722" y="2616288"/>
                </a:lnTo>
                <a:lnTo>
                  <a:pt x="878501" y="2594864"/>
                </a:lnTo>
                <a:lnTo>
                  <a:pt x="877696" y="2594229"/>
                </a:lnTo>
                <a:lnTo>
                  <a:pt x="852031" y="2572511"/>
                </a:lnTo>
                <a:lnTo>
                  <a:pt x="826220" y="2549397"/>
                </a:lnTo>
                <a:lnTo>
                  <a:pt x="800353" y="2524632"/>
                </a:lnTo>
                <a:lnTo>
                  <a:pt x="800505" y="2524632"/>
                </a:lnTo>
                <a:lnTo>
                  <a:pt x="776956" y="2500121"/>
                </a:lnTo>
                <a:lnTo>
                  <a:pt x="753522" y="2473959"/>
                </a:lnTo>
                <a:lnTo>
                  <a:pt x="752728" y="2473070"/>
                </a:lnTo>
                <a:lnTo>
                  <a:pt x="730986" y="2446781"/>
                </a:lnTo>
                <a:lnTo>
                  <a:pt x="709307" y="2418460"/>
                </a:lnTo>
                <a:lnTo>
                  <a:pt x="709167" y="2418460"/>
                </a:lnTo>
                <a:lnTo>
                  <a:pt x="688417" y="2388869"/>
                </a:lnTo>
                <a:lnTo>
                  <a:pt x="668547" y="2358135"/>
                </a:lnTo>
                <a:lnTo>
                  <a:pt x="668401" y="2358135"/>
                </a:lnTo>
                <a:lnTo>
                  <a:pt x="649565" y="2326004"/>
                </a:lnTo>
                <a:lnTo>
                  <a:pt x="631189" y="2291587"/>
                </a:lnTo>
                <a:lnTo>
                  <a:pt x="614917" y="2258186"/>
                </a:lnTo>
                <a:lnTo>
                  <a:pt x="599498" y="2221737"/>
                </a:lnTo>
                <a:lnTo>
                  <a:pt x="598804" y="2220086"/>
                </a:lnTo>
                <a:lnTo>
                  <a:pt x="585579" y="2182241"/>
                </a:lnTo>
                <a:lnTo>
                  <a:pt x="572515" y="2138806"/>
                </a:lnTo>
                <a:lnTo>
                  <a:pt x="561466" y="2094229"/>
                </a:lnTo>
                <a:lnTo>
                  <a:pt x="551900" y="2048255"/>
                </a:lnTo>
                <a:lnTo>
                  <a:pt x="543082" y="1998979"/>
                </a:lnTo>
                <a:lnTo>
                  <a:pt x="535524" y="1947544"/>
                </a:lnTo>
                <a:lnTo>
                  <a:pt x="535480" y="1946909"/>
                </a:lnTo>
                <a:lnTo>
                  <a:pt x="529064" y="1894839"/>
                </a:lnTo>
                <a:lnTo>
                  <a:pt x="518750" y="1784222"/>
                </a:lnTo>
                <a:lnTo>
                  <a:pt x="511468" y="1669033"/>
                </a:lnTo>
                <a:lnTo>
                  <a:pt x="506720" y="1550542"/>
                </a:lnTo>
                <a:lnTo>
                  <a:pt x="503677" y="1430908"/>
                </a:lnTo>
                <a:lnTo>
                  <a:pt x="501650" y="1311401"/>
                </a:lnTo>
                <a:lnTo>
                  <a:pt x="499887" y="1194180"/>
                </a:lnTo>
                <a:close/>
              </a:path>
              <a:path w="1503679" h="2962910">
                <a:moveTo>
                  <a:pt x="1308891" y="2836799"/>
                </a:moveTo>
                <a:lnTo>
                  <a:pt x="1309242" y="2836951"/>
                </a:lnTo>
                <a:lnTo>
                  <a:pt x="1308891" y="2836799"/>
                </a:lnTo>
                <a:close/>
              </a:path>
              <a:path w="1503679" h="2962910">
                <a:moveTo>
                  <a:pt x="1308626" y="2836684"/>
                </a:moveTo>
                <a:lnTo>
                  <a:pt x="1308891" y="2836799"/>
                </a:lnTo>
                <a:lnTo>
                  <a:pt x="1308626" y="2836684"/>
                </a:lnTo>
                <a:close/>
              </a:path>
              <a:path w="1503679" h="2962910">
                <a:moveTo>
                  <a:pt x="1242059" y="2807893"/>
                </a:moveTo>
                <a:lnTo>
                  <a:pt x="1242694" y="2808198"/>
                </a:lnTo>
                <a:lnTo>
                  <a:pt x="1242059" y="2807893"/>
                </a:lnTo>
                <a:close/>
              </a:path>
              <a:path w="1503679" h="2962910">
                <a:moveTo>
                  <a:pt x="1177192" y="2777936"/>
                </a:moveTo>
                <a:close/>
              </a:path>
              <a:path w="1503679" h="2962910">
                <a:moveTo>
                  <a:pt x="1176576" y="2777629"/>
                </a:moveTo>
                <a:lnTo>
                  <a:pt x="1177192" y="2777936"/>
                </a:lnTo>
                <a:lnTo>
                  <a:pt x="1176576" y="2777629"/>
                </a:lnTo>
                <a:close/>
              </a:path>
              <a:path w="1503679" h="2962910">
                <a:moveTo>
                  <a:pt x="1112519" y="2745689"/>
                </a:moveTo>
                <a:lnTo>
                  <a:pt x="1113154" y="2746082"/>
                </a:lnTo>
                <a:lnTo>
                  <a:pt x="1113309" y="2746082"/>
                </a:lnTo>
                <a:lnTo>
                  <a:pt x="1112519" y="2745689"/>
                </a:lnTo>
                <a:close/>
              </a:path>
              <a:path w="1503679" h="2962910">
                <a:moveTo>
                  <a:pt x="1081562" y="2729128"/>
                </a:moveTo>
                <a:lnTo>
                  <a:pt x="1082039" y="2729395"/>
                </a:lnTo>
                <a:lnTo>
                  <a:pt x="1081562" y="2729128"/>
                </a:lnTo>
                <a:close/>
              </a:path>
              <a:path w="1503679" h="2962910">
                <a:moveTo>
                  <a:pt x="1050670" y="2711869"/>
                </a:moveTo>
                <a:lnTo>
                  <a:pt x="1051178" y="2712186"/>
                </a:lnTo>
                <a:lnTo>
                  <a:pt x="1050670" y="2711869"/>
                </a:lnTo>
                <a:close/>
              </a:path>
              <a:path w="1503679" h="2962910">
                <a:moveTo>
                  <a:pt x="1020398" y="2694000"/>
                </a:moveTo>
                <a:lnTo>
                  <a:pt x="1020952" y="2694343"/>
                </a:lnTo>
                <a:lnTo>
                  <a:pt x="1020398" y="2694000"/>
                </a:lnTo>
                <a:close/>
              </a:path>
              <a:path w="1503679" h="2962910">
                <a:moveTo>
                  <a:pt x="990525" y="2675483"/>
                </a:moveTo>
                <a:lnTo>
                  <a:pt x="991107" y="2675864"/>
                </a:lnTo>
                <a:lnTo>
                  <a:pt x="990525" y="2675483"/>
                </a:lnTo>
                <a:close/>
              </a:path>
              <a:path w="1503679" h="2962910">
                <a:moveTo>
                  <a:pt x="961318" y="2656331"/>
                </a:moveTo>
                <a:lnTo>
                  <a:pt x="962025" y="2656827"/>
                </a:lnTo>
                <a:lnTo>
                  <a:pt x="961318" y="2656331"/>
                </a:lnTo>
                <a:close/>
              </a:path>
              <a:path w="1503679" h="2962910">
                <a:moveTo>
                  <a:pt x="933266" y="2636671"/>
                </a:moveTo>
                <a:lnTo>
                  <a:pt x="933576" y="2636900"/>
                </a:lnTo>
                <a:lnTo>
                  <a:pt x="933266" y="2636671"/>
                </a:lnTo>
                <a:close/>
              </a:path>
              <a:path w="1503679" h="2962910">
                <a:moveTo>
                  <a:pt x="932959" y="2636443"/>
                </a:moveTo>
                <a:lnTo>
                  <a:pt x="933266" y="2636671"/>
                </a:lnTo>
                <a:lnTo>
                  <a:pt x="932959" y="2636443"/>
                </a:lnTo>
                <a:close/>
              </a:path>
              <a:path w="1503679" h="2962910">
                <a:moveTo>
                  <a:pt x="905001" y="2615755"/>
                </a:moveTo>
                <a:lnTo>
                  <a:pt x="905636" y="2616288"/>
                </a:lnTo>
                <a:lnTo>
                  <a:pt x="905001" y="2615755"/>
                </a:lnTo>
                <a:close/>
              </a:path>
              <a:path w="1503679" h="2962910">
                <a:moveTo>
                  <a:pt x="877865" y="2594362"/>
                </a:moveTo>
                <a:lnTo>
                  <a:pt x="878458" y="2594864"/>
                </a:lnTo>
                <a:lnTo>
                  <a:pt x="877865" y="2594362"/>
                </a:lnTo>
                <a:close/>
              </a:path>
              <a:path w="1503679" h="2962910">
                <a:moveTo>
                  <a:pt x="877708" y="2594229"/>
                </a:moveTo>
                <a:lnTo>
                  <a:pt x="877865" y="2594362"/>
                </a:lnTo>
                <a:lnTo>
                  <a:pt x="877708" y="2594229"/>
                </a:lnTo>
                <a:close/>
              </a:path>
              <a:path w="1503679" h="2962910">
                <a:moveTo>
                  <a:pt x="851280" y="2571877"/>
                </a:moveTo>
                <a:lnTo>
                  <a:pt x="851915" y="2572511"/>
                </a:lnTo>
                <a:lnTo>
                  <a:pt x="851280" y="2571877"/>
                </a:lnTo>
                <a:close/>
              </a:path>
              <a:path w="1503679" h="2962910">
                <a:moveTo>
                  <a:pt x="825372" y="2548635"/>
                </a:moveTo>
                <a:lnTo>
                  <a:pt x="826134" y="2549397"/>
                </a:lnTo>
                <a:lnTo>
                  <a:pt x="825372" y="2548635"/>
                </a:lnTo>
                <a:close/>
              </a:path>
              <a:path w="1503679" h="2962910">
                <a:moveTo>
                  <a:pt x="800505" y="2524632"/>
                </a:moveTo>
                <a:lnTo>
                  <a:pt x="800353" y="2524632"/>
                </a:lnTo>
                <a:lnTo>
                  <a:pt x="801115" y="2525267"/>
                </a:lnTo>
                <a:lnTo>
                  <a:pt x="800505" y="2524632"/>
                </a:lnTo>
                <a:close/>
              </a:path>
              <a:path w="1503679" h="2962910">
                <a:moveTo>
                  <a:pt x="776223" y="2499359"/>
                </a:moveTo>
                <a:lnTo>
                  <a:pt x="776858" y="2500121"/>
                </a:lnTo>
                <a:lnTo>
                  <a:pt x="776223" y="2499359"/>
                </a:lnTo>
                <a:close/>
              </a:path>
              <a:path w="1503679" h="2962910">
                <a:moveTo>
                  <a:pt x="753089" y="2473475"/>
                </a:moveTo>
                <a:lnTo>
                  <a:pt x="753490" y="2473959"/>
                </a:lnTo>
                <a:lnTo>
                  <a:pt x="753089" y="2473475"/>
                </a:lnTo>
                <a:close/>
              </a:path>
              <a:path w="1503679" h="2962910">
                <a:moveTo>
                  <a:pt x="752754" y="2473070"/>
                </a:moveTo>
                <a:lnTo>
                  <a:pt x="753089" y="2473475"/>
                </a:lnTo>
                <a:lnTo>
                  <a:pt x="752754" y="2473070"/>
                </a:lnTo>
                <a:close/>
              </a:path>
              <a:path w="1503679" h="2962910">
                <a:moveTo>
                  <a:pt x="730250" y="2445892"/>
                </a:moveTo>
                <a:lnTo>
                  <a:pt x="730884" y="2446781"/>
                </a:lnTo>
                <a:lnTo>
                  <a:pt x="730250" y="2445892"/>
                </a:lnTo>
                <a:close/>
              </a:path>
              <a:path w="1503679" h="2962910">
                <a:moveTo>
                  <a:pt x="708532" y="2417444"/>
                </a:moveTo>
                <a:lnTo>
                  <a:pt x="709167" y="2418460"/>
                </a:lnTo>
                <a:lnTo>
                  <a:pt x="709307" y="2418460"/>
                </a:lnTo>
                <a:lnTo>
                  <a:pt x="708532" y="2417444"/>
                </a:lnTo>
                <a:close/>
              </a:path>
              <a:path w="1503679" h="2962910">
                <a:moveTo>
                  <a:pt x="687704" y="2387854"/>
                </a:moveTo>
                <a:lnTo>
                  <a:pt x="688339" y="2388869"/>
                </a:lnTo>
                <a:lnTo>
                  <a:pt x="687704" y="2387854"/>
                </a:lnTo>
                <a:close/>
              </a:path>
              <a:path w="1503679" h="2962910">
                <a:moveTo>
                  <a:pt x="667892" y="2357119"/>
                </a:moveTo>
                <a:lnTo>
                  <a:pt x="668401" y="2358135"/>
                </a:lnTo>
                <a:lnTo>
                  <a:pt x="668547" y="2358135"/>
                </a:lnTo>
                <a:lnTo>
                  <a:pt x="667892" y="2357119"/>
                </a:lnTo>
                <a:close/>
              </a:path>
              <a:path w="1503679" h="2962910">
                <a:moveTo>
                  <a:pt x="648969" y="2324989"/>
                </a:moveTo>
                <a:lnTo>
                  <a:pt x="649477" y="2326004"/>
                </a:lnTo>
                <a:lnTo>
                  <a:pt x="648969" y="2324989"/>
                </a:lnTo>
                <a:close/>
              </a:path>
              <a:path w="1503679" h="2962910">
                <a:moveTo>
                  <a:pt x="631262" y="2291587"/>
                </a:moveTo>
                <a:lnTo>
                  <a:pt x="631697" y="2292477"/>
                </a:lnTo>
                <a:lnTo>
                  <a:pt x="631262" y="2291587"/>
                </a:lnTo>
                <a:close/>
              </a:path>
              <a:path w="1503679" h="2962910">
                <a:moveTo>
                  <a:pt x="614171" y="2256662"/>
                </a:moveTo>
                <a:lnTo>
                  <a:pt x="614806" y="2258186"/>
                </a:lnTo>
                <a:lnTo>
                  <a:pt x="614171" y="2256662"/>
                </a:lnTo>
                <a:close/>
              </a:path>
              <a:path w="1503679" h="2962910">
                <a:moveTo>
                  <a:pt x="598804" y="2220086"/>
                </a:moveTo>
                <a:lnTo>
                  <a:pt x="599439" y="2221737"/>
                </a:lnTo>
                <a:lnTo>
                  <a:pt x="599143" y="2220892"/>
                </a:lnTo>
                <a:lnTo>
                  <a:pt x="598804" y="2220086"/>
                </a:lnTo>
                <a:close/>
              </a:path>
              <a:path w="1503679" h="2962910">
                <a:moveTo>
                  <a:pt x="599143" y="2220892"/>
                </a:moveTo>
                <a:lnTo>
                  <a:pt x="599439" y="2221737"/>
                </a:lnTo>
                <a:lnTo>
                  <a:pt x="599143" y="2220892"/>
                </a:lnTo>
                <a:close/>
              </a:path>
              <a:path w="1503679" h="2962910">
                <a:moveTo>
                  <a:pt x="598860" y="2220086"/>
                </a:moveTo>
                <a:lnTo>
                  <a:pt x="599143" y="2220892"/>
                </a:lnTo>
                <a:lnTo>
                  <a:pt x="598860" y="2220086"/>
                </a:lnTo>
                <a:close/>
              </a:path>
              <a:path w="1503679" h="2962910">
                <a:moveTo>
                  <a:pt x="585088" y="2180843"/>
                </a:moveTo>
                <a:lnTo>
                  <a:pt x="585469" y="2182241"/>
                </a:lnTo>
                <a:lnTo>
                  <a:pt x="585088" y="2180843"/>
                </a:lnTo>
                <a:close/>
              </a:path>
              <a:path w="1503679" h="2962910">
                <a:moveTo>
                  <a:pt x="572580" y="2138806"/>
                </a:moveTo>
                <a:lnTo>
                  <a:pt x="572896" y="2140076"/>
                </a:lnTo>
                <a:lnTo>
                  <a:pt x="572580" y="2138806"/>
                </a:lnTo>
                <a:close/>
              </a:path>
              <a:path w="1503679" h="2962910">
                <a:moveTo>
                  <a:pt x="561508" y="2094229"/>
                </a:moveTo>
                <a:lnTo>
                  <a:pt x="561720" y="2095245"/>
                </a:lnTo>
                <a:lnTo>
                  <a:pt x="561508" y="2094229"/>
                </a:lnTo>
                <a:close/>
              </a:path>
              <a:path w="1503679" h="2962910">
                <a:moveTo>
                  <a:pt x="551688" y="2047239"/>
                </a:moveTo>
                <a:lnTo>
                  <a:pt x="551814" y="2048255"/>
                </a:lnTo>
                <a:lnTo>
                  <a:pt x="551688" y="2047239"/>
                </a:lnTo>
                <a:close/>
              </a:path>
              <a:path w="1503679" h="2962910">
                <a:moveTo>
                  <a:pt x="542925" y="1998090"/>
                </a:moveTo>
                <a:lnTo>
                  <a:pt x="543051" y="1998979"/>
                </a:lnTo>
                <a:lnTo>
                  <a:pt x="542925" y="1998090"/>
                </a:lnTo>
                <a:close/>
              </a:path>
              <a:path w="1503679" h="2962910">
                <a:moveTo>
                  <a:pt x="535480" y="1946909"/>
                </a:moveTo>
                <a:lnTo>
                  <a:pt x="535558" y="1947544"/>
                </a:lnTo>
                <a:lnTo>
                  <a:pt x="535480" y="1946909"/>
                </a:lnTo>
                <a:close/>
              </a:path>
              <a:path w="1503679" h="2962910">
                <a:moveTo>
                  <a:pt x="528954" y="1893950"/>
                </a:moveTo>
                <a:lnTo>
                  <a:pt x="528954" y="1894839"/>
                </a:lnTo>
                <a:lnTo>
                  <a:pt x="528954" y="1893950"/>
                </a:lnTo>
                <a:close/>
              </a:path>
              <a:path w="1503679" h="2962910">
                <a:moveTo>
                  <a:pt x="518667" y="1783333"/>
                </a:moveTo>
                <a:lnTo>
                  <a:pt x="518667" y="1784222"/>
                </a:lnTo>
                <a:lnTo>
                  <a:pt x="518667" y="1783333"/>
                </a:lnTo>
                <a:close/>
              </a:path>
              <a:path w="1503679" h="2962910">
                <a:moveTo>
                  <a:pt x="511428" y="1668398"/>
                </a:moveTo>
                <a:lnTo>
                  <a:pt x="511428" y="1669033"/>
                </a:lnTo>
                <a:lnTo>
                  <a:pt x="511428" y="1668398"/>
                </a:lnTo>
                <a:close/>
              </a:path>
              <a:path w="1503679" h="2962910">
                <a:moveTo>
                  <a:pt x="506729" y="1550542"/>
                </a:moveTo>
                <a:lnTo>
                  <a:pt x="506729" y="1550923"/>
                </a:lnTo>
                <a:lnTo>
                  <a:pt x="506729" y="1550542"/>
                </a:lnTo>
                <a:close/>
              </a:path>
              <a:path w="1503679" h="2962910">
                <a:moveTo>
                  <a:pt x="497611" y="1079372"/>
                </a:moveTo>
                <a:lnTo>
                  <a:pt x="439673" y="1079372"/>
                </a:lnTo>
                <a:lnTo>
                  <a:pt x="441959" y="1194307"/>
                </a:lnTo>
                <a:lnTo>
                  <a:pt x="499887" y="1194180"/>
                </a:lnTo>
                <a:lnTo>
                  <a:pt x="497611" y="1079372"/>
                </a:lnTo>
                <a:close/>
              </a:path>
              <a:path w="1503679" h="2962910">
                <a:moveTo>
                  <a:pt x="496107" y="1023873"/>
                </a:moveTo>
                <a:lnTo>
                  <a:pt x="438150" y="1023873"/>
                </a:lnTo>
                <a:lnTo>
                  <a:pt x="439673" y="1079626"/>
                </a:lnTo>
                <a:lnTo>
                  <a:pt x="439673" y="1079372"/>
                </a:lnTo>
                <a:lnTo>
                  <a:pt x="497611" y="1079372"/>
                </a:lnTo>
                <a:lnTo>
                  <a:pt x="496107" y="1023873"/>
                </a:lnTo>
                <a:close/>
              </a:path>
              <a:path w="1503679" h="2962910">
                <a:moveTo>
                  <a:pt x="494232" y="969771"/>
                </a:moveTo>
                <a:lnTo>
                  <a:pt x="436244" y="969771"/>
                </a:lnTo>
                <a:lnTo>
                  <a:pt x="438150" y="1024127"/>
                </a:lnTo>
                <a:lnTo>
                  <a:pt x="438150" y="1023873"/>
                </a:lnTo>
                <a:lnTo>
                  <a:pt x="496107" y="1023873"/>
                </a:lnTo>
                <a:lnTo>
                  <a:pt x="494232" y="969771"/>
                </a:lnTo>
                <a:close/>
              </a:path>
              <a:path w="1503679" h="2962910">
                <a:moveTo>
                  <a:pt x="488913" y="866520"/>
                </a:moveTo>
                <a:lnTo>
                  <a:pt x="430910" y="866520"/>
                </a:lnTo>
                <a:lnTo>
                  <a:pt x="433958" y="917574"/>
                </a:lnTo>
                <a:lnTo>
                  <a:pt x="436244" y="970025"/>
                </a:lnTo>
                <a:lnTo>
                  <a:pt x="436244" y="969771"/>
                </a:lnTo>
                <a:lnTo>
                  <a:pt x="494232" y="969771"/>
                </a:lnTo>
                <a:lnTo>
                  <a:pt x="494156" y="967612"/>
                </a:lnTo>
                <a:lnTo>
                  <a:pt x="491743" y="914399"/>
                </a:lnTo>
                <a:lnTo>
                  <a:pt x="488913" y="866520"/>
                </a:lnTo>
                <a:close/>
              </a:path>
              <a:path w="1503679" h="2962910">
                <a:moveTo>
                  <a:pt x="433831" y="917193"/>
                </a:moveTo>
                <a:lnTo>
                  <a:pt x="433849" y="917574"/>
                </a:lnTo>
                <a:lnTo>
                  <a:pt x="433831" y="917193"/>
                </a:lnTo>
                <a:close/>
              </a:path>
              <a:path w="1503679" h="2962910">
                <a:moveTo>
                  <a:pt x="476080" y="727328"/>
                </a:moveTo>
                <a:lnTo>
                  <a:pt x="417829" y="727328"/>
                </a:lnTo>
                <a:lnTo>
                  <a:pt x="423036" y="772032"/>
                </a:lnTo>
                <a:lnTo>
                  <a:pt x="427354" y="818387"/>
                </a:lnTo>
                <a:lnTo>
                  <a:pt x="430910" y="866901"/>
                </a:lnTo>
                <a:lnTo>
                  <a:pt x="430910" y="866520"/>
                </a:lnTo>
                <a:lnTo>
                  <a:pt x="488913" y="866520"/>
                </a:lnTo>
                <a:lnTo>
                  <a:pt x="488695" y="862837"/>
                </a:lnTo>
                <a:lnTo>
                  <a:pt x="485013" y="813307"/>
                </a:lnTo>
                <a:lnTo>
                  <a:pt x="480567" y="765682"/>
                </a:lnTo>
                <a:lnTo>
                  <a:pt x="476080" y="727328"/>
                </a:lnTo>
                <a:close/>
              </a:path>
              <a:path w="1503679" h="2962910">
                <a:moveTo>
                  <a:pt x="427227" y="817752"/>
                </a:moveTo>
                <a:lnTo>
                  <a:pt x="427275" y="818387"/>
                </a:lnTo>
                <a:lnTo>
                  <a:pt x="427227" y="817752"/>
                </a:lnTo>
                <a:close/>
              </a:path>
              <a:path w="1503679" h="2962910">
                <a:moveTo>
                  <a:pt x="422909" y="771397"/>
                </a:moveTo>
                <a:lnTo>
                  <a:pt x="422970" y="772032"/>
                </a:lnTo>
                <a:lnTo>
                  <a:pt x="422909" y="771397"/>
                </a:lnTo>
                <a:close/>
              </a:path>
              <a:path w="1503679" h="2962910">
                <a:moveTo>
                  <a:pt x="470098" y="686053"/>
                </a:moveTo>
                <a:lnTo>
                  <a:pt x="411606" y="686053"/>
                </a:lnTo>
                <a:lnTo>
                  <a:pt x="417829" y="728217"/>
                </a:lnTo>
                <a:lnTo>
                  <a:pt x="417829" y="727328"/>
                </a:lnTo>
                <a:lnTo>
                  <a:pt x="476080" y="727328"/>
                </a:lnTo>
                <a:lnTo>
                  <a:pt x="475233" y="720089"/>
                </a:lnTo>
                <a:lnTo>
                  <a:pt x="470098" y="686053"/>
                </a:lnTo>
                <a:close/>
              </a:path>
              <a:path w="1503679" h="2962910">
                <a:moveTo>
                  <a:pt x="463463" y="647445"/>
                </a:moveTo>
                <a:lnTo>
                  <a:pt x="404621" y="647445"/>
                </a:lnTo>
                <a:lnTo>
                  <a:pt x="404875" y="648715"/>
                </a:lnTo>
                <a:lnTo>
                  <a:pt x="411733" y="686942"/>
                </a:lnTo>
                <a:lnTo>
                  <a:pt x="411606" y="686053"/>
                </a:lnTo>
                <a:lnTo>
                  <a:pt x="470098" y="686053"/>
                </a:lnTo>
                <a:lnTo>
                  <a:pt x="468756" y="677163"/>
                </a:lnTo>
                <a:lnTo>
                  <a:pt x="463463" y="647445"/>
                </a:lnTo>
                <a:close/>
              </a:path>
              <a:path w="1503679" h="2962910">
                <a:moveTo>
                  <a:pt x="404757" y="648200"/>
                </a:moveTo>
                <a:lnTo>
                  <a:pt x="404850" y="648715"/>
                </a:lnTo>
                <a:lnTo>
                  <a:pt x="404757" y="648200"/>
                </a:lnTo>
                <a:close/>
              </a:path>
              <a:path w="1503679" h="2962910">
                <a:moveTo>
                  <a:pt x="404621" y="647445"/>
                </a:moveTo>
                <a:lnTo>
                  <a:pt x="404757" y="648200"/>
                </a:lnTo>
                <a:lnTo>
                  <a:pt x="404875" y="648715"/>
                </a:lnTo>
                <a:lnTo>
                  <a:pt x="404621" y="647445"/>
                </a:lnTo>
                <a:close/>
              </a:path>
              <a:path w="1503679" h="2962910">
                <a:moveTo>
                  <a:pt x="455935" y="612139"/>
                </a:moveTo>
                <a:lnTo>
                  <a:pt x="396493" y="612139"/>
                </a:lnTo>
                <a:lnTo>
                  <a:pt x="396747" y="613155"/>
                </a:lnTo>
                <a:lnTo>
                  <a:pt x="404757" y="648200"/>
                </a:lnTo>
                <a:lnTo>
                  <a:pt x="404621" y="647445"/>
                </a:lnTo>
                <a:lnTo>
                  <a:pt x="463463" y="647445"/>
                </a:lnTo>
                <a:lnTo>
                  <a:pt x="461517" y="636523"/>
                </a:lnTo>
                <a:lnTo>
                  <a:pt x="455935" y="612139"/>
                </a:lnTo>
                <a:close/>
              </a:path>
              <a:path w="1503679" h="2962910">
                <a:moveTo>
                  <a:pt x="396597" y="612591"/>
                </a:moveTo>
                <a:lnTo>
                  <a:pt x="396726" y="613155"/>
                </a:lnTo>
                <a:lnTo>
                  <a:pt x="396597" y="612591"/>
                </a:lnTo>
                <a:close/>
              </a:path>
              <a:path w="1503679" h="2962910">
                <a:moveTo>
                  <a:pt x="447536" y="578865"/>
                </a:moveTo>
                <a:lnTo>
                  <a:pt x="387603" y="578865"/>
                </a:lnTo>
                <a:lnTo>
                  <a:pt x="396597" y="612591"/>
                </a:lnTo>
                <a:lnTo>
                  <a:pt x="396493" y="612139"/>
                </a:lnTo>
                <a:lnTo>
                  <a:pt x="455935" y="612139"/>
                </a:lnTo>
                <a:lnTo>
                  <a:pt x="452881" y="598804"/>
                </a:lnTo>
                <a:lnTo>
                  <a:pt x="447536" y="578865"/>
                </a:lnTo>
                <a:close/>
              </a:path>
              <a:path w="1503679" h="2962910">
                <a:moveTo>
                  <a:pt x="438566" y="546734"/>
                </a:moveTo>
                <a:lnTo>
                  <a:pt x="378332" y="546734"/>
                </a:lnTo>
                <a:lnTo>
                  <a:pt x="387730" y="579501"/>
                </a:lnTo>
                <a:lnTo>
                  <a:pt x="387603" y="578865"/>
                </a:lnTo>
                <a:lnTo>
                  <a:pt x="447536" y="578865"/>
                </a:lnTo>
                <a:lnTo>
                  <a:pt x="443483" y="563752"/>
                </a:lnTo>
                <a:lnTo>
                  <a:pt x="438566" y="546734"/>
                </a:lnTo>
                <a:close/>
              </a:path>
              <a:path w="1503679" h="2962910">
                <a:moveTo>
                  <a:pt x="419950" y="486790"/>
                </a:moveTo>
                <a:lnTo>
                  <a:pt x="358775" y="486790"/>
                </a:lnTo>
                <a:lnTo>
                  <a:pt x="368934" y="516635"/>
                </a:lnTo>
                <a:lnTo>
                  <a:pt x="378459" y="547369"/>
                </a:lnTo>
                <a:lnTo>
                  <a:pt x="378332" y="546734"/>
                </a:lnTo>
                <a:lnTo>
                  <a:pt x="438566" y="546734"/>
                </a:lnTo>
                <a:lnTo>
                  <a:pt x="433831" y="530351"/>
                </a:lnTo>
                <a:lnTo>
                  <a:pt x="423925" y="498475"/>
                </a:lnTo>
                <a:lnTo>
                  <a:pt x="419950" y="486790"/>
                </a:lnTo>
                <a:close/>
              </a:path>
              <a:path w="1503679" h="2962910">
                <a:moveTo>
                  <a:pt x="368680" y="516127"/>
                </a:moveTo>
                <a:lnTo>
                  <a:pt x="368840" y="516635"/>
                </a:lnTo>
                <a:lnTo>
                  <a:pt x="368680" y="516127"/>
                </a:lnTo>
                <a:close/>
              </a:path>
              <a:path w="1503679" h="2962910">
                <a:moveTo>
                  <a:pt x="410297" y="459104"/>
                </a:moveTo>
                <a:lnTo>
                  <a:pt x="348614" y="459104"/>
                </a:lnTo>
                <a:lnTo>
                  <a:pt x="359028" y="487552"/>
                </a:lnTo>
                <a:lnTo>
                  <a:pt x="358775" y="486790"/>
                </a:lnTo>
                <a:lnTo>
                  <a:pt x="419950" y="486790"/>
                </a:lnTo>
                <a:lnTo>
                  <a:pt x="413511" y="467867"/>
                </a:lnTo>
                <a:lnTo>
                  <a:pt x="410297" y="459104"/>
                </a:lnTo>
                <a:close/>
              </a:path>
              <a:path w="1503679" h="2962910">
                <a:moveTo>
                  <a:pt x="400422" y="432688"/>
                </a:moveTo>
                <a:lnTo>
                  <a:pt x="338073" y="432688"/>
                </a:lnTo>
                <a:lnTo>
                  <a:pt x="338327" y="433323"/>
                </a:lnTo>
                <a:lnTo>
                  <a:pt x="348868" y="459866"/>
                </a:lnTo>
                <a:lnTo>
                  <a:pt x="348614" y="459104"/>
                </a:lnTo>
                <a:lnTo>
                  <a:pt x="410297" y="459104"/>
                </a:lnTo>
                <a:lnTo>
                  <a:pt x="402843" y="438784"/>
                </a:lnTo>
                <a:lnTo>
                  <a:pt x="400422" y="432688"/>
                </a:lnTo>
                <a:close/>
              </a:path>
              <a:path w="1503679" h="2962910">
                <a:moveTo>
                  <a:pt x="338303" y="433267"/>
                </a:moveTo>
                <a:close/>
              </a:path>
              <a:path w="1503679" h="2962910">
                <a:moveTo>
                  <a:pt x="369688" y="361060"/>
                </a:moveTo>
                <a:lnTo>
                  <a:pt x="305180" y="361060"/>
                </a:lnTo>
                <a:lnTo>
                  <a:pt x="305561" y="361822"/>
                </a:lnTo>
                <a:lnTo>
                  <a:pt x="316738" y="384428"/>
                </a:lnTo>
                <a:lnTo>
                  <a:pt x="327659" y="408177"/>
                </a:lnTo>
                <a:lnTo>
                  <a:pt x="338303" y="433267"/>
                </a:lnTo>
                <a:lnTo>
                  <a:pt x="338073" y="432688"/>
                </a:lnTo>
                <a:lnTo>
                  <a:pt x="400422" y="432688"/>
                </a:lnTo>
                <a:lnTo>
                  <a:pt x="391794" y="410971"/>
                </a:lnTo>
                <a:lnTo>
                  <a:pt x="380491" y="384428"/>
                </a:lnTo>
                <a:lnTo>
                  <a:pt x="369688" y="361060"/>
                </a:lnTo>
                <a:close/>
              </a:path>
              <a:path w="1503679" h="2962910">
                <a:moveTo>
                  <a:pt x="327278" y="407542"/>
                </a:moveTo>
                <a:lnTo>
                  <a:pt x="327551" y="408177"/>
                </a:lnTo>
                <a:lnTo>
                  <a:pt x="327278" y="407542"/>
                </a:lnTo>
                <a:close/>
              </a:path>
              <a:path w="1503679" h="2962910">
                <a:moveTo>
                  <a:pt x="316356" y="383666"/>
                </a:moveTo>
                <a:lnTo>
                  <a:pt x="316708" y="384428"/>
                </a:lnTo>
                <a:lnTo>
                  <a:pt x="316356" y="383666"/>
                </a:lnTo>
                <a:close/>
              </a:path>
              <a:path w="1503679" h="2962910">
                <a:moveTo>
                  <a:pt x="305502" y="361710"/>
                </a:moveTo>
                <a:close/>
              </a:path>
              <a:path w="1503679" h="2962910">
                <a:moveTo>
                  <a:pt x="359182" y="339597"/>
                </a:moveTo>
                <a:lnTo>
                  <a:pt x="293750" y="339597"/>
                </a:lnTo>
                <a:lnTo>
                  <a:pt x="305502" y="361710"/>
                </a:lnTo>
                <a:lnTo>
                  <a:pt x="305180" y="361060"/>
                </a:lnTo>
                <a:lnTo>
                  <a:pt x="369688" y="361060"/>
                </a:lnTo>
                <a:lnTo>
                  <a:pt x="368807" y="359155"/>
                </a:lnTo>
                <a:lnTo>
                  <a:pt x="359182" y="339597"/>
                </a:lnTo>
                <a:close/>
              </a:path>
              <a:path w="1503679" h="2962910">
                <a:moveTo>
                  <a:pt x="348403" y="319023"/>
                </a:moveTo>
                <a:lnTo>
                  <a:pt x="282066" y="319023"/>
                </a:lnTo>
                <a:lnTo>
                  <a:pt x="282575" y="319913"/>
                </a:lnTo>
                <a:lnTo>
                  <a:pt x="294131" y="340359"/>
                </a:lnTo>
                <a:lnTo>
                  <a:pt x="293750" y="339597"/>
                </a:lnTo>
                <a:lnTo>
                  <a:pt x="359182" y="339597"/>
                </a:lnTo>
                <a:lnTo>
                  <a:pt x="356869" y="334898"/>
                </a:lnTo>
                <a:lnTo>
                  <a:pt x="348403" y="319023"/>
                </a:lnTo>
                <a:close/>
              </a:path>
              <a:path w="1503679" h="2962910">
                <a:moveTo>
                  <a:pt x="282515" y="319816"/>
                </a:moveTo>
                <a:close/>
              </a:path>
              <a:path w="1503679" h="2962910">
                <a:moveTo>
                  <a:pt x="315861" y="263905"/>
                </a:moveTo>
                <a:lnTo>
                  <a:pt x="245744" y="263905"/>
                </a:lnTo>
                <a:lnTo>
                  <a:pt x="258571" y="282066"/>
                </a:lnTo>
                <a:lnTo>
                  <a:pt x="270636" y="300481"/>
                </a:lnTo>
                <a:lnTo>
                  <a:pt x="282515" y="319816"/>
                </a:lnTo>
                <a:lnTo>
                  <a:pt x="282066" y="319023"/>
                </a:lnTo>
                <a:lnTo>
                  <a:pt x="348403" y="319023"/>
                </a:lnTo>
                <a:lnTo>
                  <a:pt x="344677" y="312038"/>
                </a:lnTo>
                <a:lnTo>
                  <a:pt x="332104" y="289940"/>
                </a:lnTo>
                <a:lnTo>
                  <a:pt x="319277" y="269113"/>
                </a:lnTo>
                <a:lnTo>
                  <a:pt x="315861" y="263905"/>
                </a:lnTo>
                <a:close/>
              </a:path>
              <a:path w="1503679" h="2962910">
                <a:moveTo>
                  <a:pt x="270128" y="299846"/>
                </a:moveTo>
                <a:lnTo>
                  <a:pt x="270522" y="300481"/>
                </a:lnTo>
                <a:lnTo>
                  <a:pt x="270128" y="299846"/>
                </a:lnTo>
                <a:close/>
              </a:path>
              <a:path w="1503679" h="2962910">
                <a:moveTo>
                  <a:pt x="258063" y="281431"/>
                </a:moveTo>
                <a:lnTo>
                  <a:pt x="258483" y="282066"/>
                </a:lnTo>
                <a:lnTo>
                  <a:pt x="258063" y="281431"/>
                </a:lnTo>
                <a:close/>
              </a:path>
              <a:path w="1503679" h="2962910">
                <a:moveTo>
                  <a:pt x="293672" y="231520"/>
                </a:moveTo>
                <a:lnTo>
                  <a:pt x="220725" y="231520"/>
                </a:lnTo>
                <a:lnTo>
                  <a:pt x="221360" y="232282"/>
                </a:lnTo>
                <a:lnTo>
                  <a:pt x="233933" y="248030"/>
                </a:lnTo>
                <a:lnTo>
                  <a:pt x="246252" y="264667"/>
                </a:lnTo>
                <a:lnTo>
                  <a:pt x="245744" y="263905"/>
                </a:lnTo>
                <a:lnTo>
                  <a:pt x="315861" y="263905"/>
                </a:lnTo>
                <a:lnTo>
                  <a:pt x="306196" y="249173"/>
                </a:lnTo>
                <a:lnTo>
                  <a:pt x="293672" y="231520"/>
                </a:lnTo>
                <a:close/>
              </a:path>
              <a:path w="1503679" h="2962910">
                <a:moveTo>
                  <a:pt x="233298" y="247268"/>
                </a:moveTo>
                <a:lnTo>
                  <a:pt x="233866" y="248030"/>
                </a:lnTo>
                <a:lnTo>
                  <a:pt x="233298" y="247268"/>
                </a:lnTo>
                <a:close/>
              </a:path>
              <a:path w="1503679" h="2962910">
                <a:moveTo>
                  <a:pt x="220956" y="231809"/>
                </a:moveTo>
                <a:lnTo>
                  <a:pt x="221335" y="232282"/>
                </a:lnTo>
                <a:lnTo>
                  <a:pt x="220956" y="231809"/>
                </a:lnTo>
                <a:close/>
              </a:path>
              <a:path w="1503679" h="2962910">
                <a:moveTo>
                  <a:pt x="282694" y="216661"/>
                </a:moveTo>
                <a:lnTo>
                  <a:pt x="208025" y="216661"/>
                </a:lnTo>
                <a:lnTo>
                  <a:pt x="220956" y="231809"/>
                </a:lnTo>
                <a:lnTo>
                  <a:pt x="220725" y="231520"/>
                </a:lnTo>
                <a:lnTo>
                  <a:pt x="293672" y="231520"/>
                </a:lnTo>
                <a:lnTo>
                  <a:pt x="292861" y="230377"/>
                </a:lnTo>
                <a:lnTo>
                  <a:pt x="282694" y="216661"/>
                </a:lnTo>
                <a:close/>
              </a:path>
              <a:path w="1503679" h="2962910">
                <a:moveTo>
                  <a:pt x="271475" y="202310"/>
                </a:moveTo>
                <a:lnTo>
                  <a:pt x="195071" y="202310"/>
                </a:lnTo>
                <a:lnTo>
                  <a:pt x="208533" y="217296"/>
                </a:lnTo>
                <a:lnTo>
                  <a:pt x="208025" y="216661"/>
                </a:lnTo>
                <a:lnTo>
                  <a:pt x="282694" y="216661"/>
                </a:lnTo>
                <a:lnTo>
                  <a:pt x="279400" y="212216"/>
                </a:lnTo>
                <a:lnTo>
                  <a:pt x="271475" y="202310"/>
                </a:lnTo>
                <a:close/>
              </a:path>
              <a:path w="1503679" h="2962910">
                <a:moveTo>
                  <a:pt x="260318" y="188721"/>
                </a:moveTo>
                <a:lnTo>
                  <a:pt x="181990" y="188721"/>
                </a:lnTo>
                <a:lnTo>
                  <a:pt x="195579" y="202945"/>
                </a:lnTo>
                <a:lnTo>
                  <a:pt x="195071" y="202310"/>
                </a:lnTo>
                <a:lnTo>
                  <a:pt x="271475" y="202310"/>
                </a:lnTo>
                <a:lnTo>
                  <a:pt x="265683" y="195071"/>
                </a:lnTo>
                <a:lnTo>
                  <a:pt x="260318" y="188721"/>
                </a:lnTo>
                <a:close/>
              </a:path>
              <a:path w="1503679" h="2962910">
                <a:moveTo>
                  <a:pt x="249183" y="175767"/>
                </a:moveTo>
                <a:lnTo>
                  <a:pt x="168782" y="175767"/>
                </a:lnTo>
                <a:lnTo>
                  <a:pt x="182498" y="189356"/>
                </a:lnTo>
                <a:lnTo>
                  <a:pt x="181990" y="188721"/>
                </a:lnTo>
                <a:lnTo>
                  <a:pt x="260318" y="188721"/>
                </a:lnTo>
                <a:lnTo>
                  <a:pt x="251840" y="178688"/>
                </a:lnTo>
                <a:lnTo>
                  <a:pt x="249183" y="175767"/>
                </a:lnTo>
                <a:close/>
              </a:path>
              <a:path w="1503679" h="2962910">
                <a:moveTo>
                  <a:pt x="237743" y="163194"/>
                </a:moveTo>
                <a:lnTo>
                  <a:pt x="155320" y="163194"/>
                </a:lnTo>
                <a:lnTo>
                  <a:pt x="169290" y="176275"/>
                </a:lnTo>
                <a:lnTo>
                  <a:pt x="168782" y="175767"/>
                </a:lnTo>
                <a:lnTo>
                  <a:pt x="249183" y="175767"/>
                </a:lnTo>
                <a:lnTo>
                  <a:pt x="237743" y="163194"/>
                </a:lnTo>
                <a:close/>
              </a:path>
              <a:path w="1503679" h="2962910">
                <a:moveTo>
                  <a:pt x="226437" y="151383"/>
                </a:moveTo>
                <a:lnTo>
                  <a:pt x="141858" y="151383"/>
                </a:lnTo>
                <a:lnTo>
                  <a:pt x="142620" y="152018"/>
                </a:lnTo>
                <a:lnTo>
                  <a:pt x="155828" y="163702"/>
                </a:lnTo>
                <a:lnTo>
                  <a:pt x="155320" y="163194"/>
                </a:lnTo>
                <a:lnTo>
                  <a:pt x="237743" y="163194"/>
                </a:lnTo>
                <a:lnTo>
                  <a:pt x="226437" y="151383"/>
                </a:lnTo>
                <a:close/>
              </a:path>
              <a:path w="1503679" h="2962910">
                <a:moveTo>
                  <a:pt x="141960" y="151473"/>
                </a:moveTo>
                <a:lnTo>
                  <a:pt x="142579" y="152018"/>
                </a:lnTo>
                <a:lnTo>
                  <a:pt x="141960" y="151473"/>
                </a:lnTo>
                <a:close/>
              </a:path>
              <a:path w="1503679" h="2962910">
                <a:moveTo>
                  <a:pt x="155057" y="87121"/>
                </a:moveTo>
                <a:lnTo>
                  <a:pt x="57911" y="87121"/>
                </a:lnTo>
                <a:lnTo>
                  <a:pt x="86994" y="107822"/>
                </a:lnTo>
                <a:lnTo>
                  <a:pt x="115061" y="129158"/>
                </a:lnTo>
                <a:lnTo>
                  <a:pt x="141960" y="151473"/>
                </a:lnTo>
                <a:lnTo>
                  <a:pt x="226437" y="151383"/>
                </a:lnTo>
                <a:lnTo>
                  <a:pt x="223519" y="148335"/>
                </a:lnTo>
                <a:lnTo>
                  <a:pt x="209168" y="134238"/>
                </a:lnTo>
                <a:lnTo>
                  <a:pt x="194563" y="120650"/>
                </a:lnTo>
                <a:lnTo>
                  <a:pt x="179831" y="107695"/>
                </a:lnTo>
                <a:lnTo>
                  <a:pt x="155057" y="87121"/>
                </a:lnTo>
                <a:close/>
              </a:path>
              <a:path w="1503679" h="2962910">
                <a:moveTo>
                  <a:pt x="114172" y="128523"/>
                </a:moveTo>
                <a:lnTo>
                  <a:pt x="114941" y="129158"/>
                </a:lnTo>
                <a:lnTo>
                  <a:pt x="114172" y="128523"/>
                </a:lnTo>
                <a:close/>
              </a:path>
              <a:path w="1503679" h="2962910">
                <a:moveTo>
                  <a:pt x="86232" y="107314"/>
                </a:moveTo>
                <a:lnTo>
                  <a:pt x="86903" y="107822"/>
                </a:lnTo>
                <a:lnTo>
                  <a:pt x="86232" y="107314"/>
                </a:lnTo>
                <a:close/>
              </a:path>
              <a:path w="1503679" h="2962910">
                <a:moveTo>
                  <a:pt x="129634" y="67563"/>
                </a:moveTo>
                <a:lnTo>
                  <a:pt x="29082" y="67563"/>
                </a:lnTo>
                <a:lnTo>
                  <a:pt x="58419" y="87502"/>
                </a:lnTo>
                <a:lnTo>
                  <a:pt x="57911" y="87121"/>
                </a:lnTo>
                <a:lnTo>
                  <a:pt x="155057" y="87121"/>
                </a:lnTo>
                <a:lnTo>
                  <a:pt x="150621" y="83438"/>
                </a:lnTo>
                <a:lnTo>
                  <a:pt x="129634" y="67563"/>
                </a:lnTo>
                <a:close/>
              </a:path>
              <a:path w="1503679" h="2962910">
                <a:moveTo>
                  <a:pt x="32003" y="0"/>
                </a:moveTo>
                <a:lnTo>
                  <a:pt x="0" y="48259"/>
                </a:lnTo>
                <a:lnTo>
                  <a:pt x="29336" y="67817"/>
                </a:lnTo>
                <a:lnTo>
                  <a:pt x="29082" y="67563"/>
                </a:lnTo>
                <a:lnTo>
                  <a:pt x="129634" y="67563"/>
                </a:lnTo>
                <a:lnTo>
                  <a:pt x="120903" y="60959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716" y="2164079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5" h="368935">
                <a:moveTo>
                  <a:pt x="0" y="368808"/>
                </a:moveTo>
                <a:lnTo>
                  <a:pt x="719328" y="368808"/>
                </a:lnTo>
                <a:lnTo>
                  <a:pt x="719328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224739" y="2039873"/>
            <a:ext cx="389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-1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203191" y="2125979"/>
            <a:ext cx="720851" cy="36880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203191" y="2125979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8"/>
                </a:moveTo>
                <a:lnTo>
                  <a:pt x="720851" y="368808"/>
                </a:lnTo>
                <a:lnTo>
                  <a:pt x="7208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4497704" y="2001392"/>
            <a:ext cx="222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8385047" y="2142744"/>
            <a:ext cx="719327" cy="36880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8385047" y="2142744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000"/>
              </a:lnSpc>
            </a:pPr>
            <a:r>
              <a:rPr sz="3600" spc="-7" baseline="-16203" dirty="0">
                <a:latin typeface="Calibri"/>
                <a:cs typeface="Calibri"/>
              </a:rPr>
              <a:t>c</a:t>
            </a:r>
            <a:r>
              <a:rPr sz="1600" spc="-5" dirty="0">
                <a:latin typeface="Calibri"/>
                <a:cs typeface="Calibri"/>
              </a:rPr>
              <a:t>t+1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2635757" y="2249932"/>
            <a:ext cx="1647189" cy="485140"/>
          </a:xfrm>
          <a:custGeom>
            <a:avLst/>
            <a:gdLst/>
            <a:ahLst/>
            <a:cxnLst/>
            <a:rect l="l" t="t" r="r" b="b"/>
            <a:pathLst>
              <a:path w="1647189" h="485139">
                <a:moveTo>
                  <a:pt x="1472988" y="58046"/>
                </a:moveTo>
                <a:lnTo>
                  <a:pt x="1301369" y="61340"/>
                </a:lnTo>
                <a:lnTo>
                  <a:pt x="1101725" y="69214"/>
                </a:lnTo>
                <a:lnTo>
                  <a:pt x="1019937" y="73787"/>
                </a:lnTo>
                <a:lnTo>
                  <a:pt x="898906" y="82041"/>
                </a:lnTo>
                <a:lnTo>
                  <a:pt x="782446" y="92455"/>
                </a:lnTo>
                <a:lnTo>
                  <a:pt x="709294" y="100583"/>
                </a:lnTo>
                <a:lnTo>
                  <a:pt x="640842" y="109854"/>
                </a:lnTo>
                <a:lnTo>
                  <a:pt x="578231" y="120014"/>
                </a:lnTo>
                <a:lnTo>
                  <a:pt x="522224" y="131571"/>
                </a:lnTo>
                <a:lnTo>
                  <a:pt x="471931" y="144398"/>
                </a:lnTo>
                <a:lnTo>
                  <a:pt x="424942" y="158495"/>
                </a:lnTo>
                <a:lnTo>
                  <a:pt x="381127" y="173735"/>
                </a:lnTo>
                <a:lnTo>
                  <a:pt x="340106" y="190372"/>
                </a:lnTo>
                <a:lnTo>
                  <a:pt x="302006" y="208025"/>
                </a:lnTo>
                <a:lnTo>
                  <a:pt x="266065" y="226567"/>
                </a:lnTo>
                <a:lnTo>
                  <a:pt x="232664" y="246125"/>
                </a:lnTo>
                <a:lnTo>
                  <a:pt x="171704" y="287273"/>
                </a:lnTo>
                <a:lnTo>
                  <a:pt x="117475" y="330962"/>
                </a:lnTo>
                <a:lnTo>
                  <a:pt x="68325" y="375919"/>
                </a:lnTo>
                <a:lnTo>
                  <a:pt x="0" y="443864"/>
                </a:lnTo>
                <a:lnTo>
                  <a:pt x="41148" y="484758"/>
                </a:lnTo>
                <a:lnTo>
                  <a:pt x="85852" y="439546"/>
                </a:lnTo>
                <a:lnTo>
                  <a:pt x="85985" y="439546"/>
                </a:lnTo>
                <a:lnTo>
                  <a:pt x="108458" y="417448"/>
                </a:lnTo>
                <a:lnTo>
                  <a:pt x="131699" y="395731"/>
                </a:lnTo>
                <a:lnTo>
                  <a:pt x="155004" y="375030"/>
                </a:lnTo>
                <a:lnTo>
                  <a:pt x="179830" y="354329"/>
                </a:lnTo>
                <a:lnTo>
                  <a:pt x="205766" y="334263"/>
                </a:lnTo>
                <a:lnTo>
                  <a:pt x="206756" y="333501"/>
                </a:lnTo>
                <a:lnTo>
                  <a:pt x="233416" y="314705"/>
                </a:lnTo>
                <a:lnTo>
                  <a:pt x="263525" y="295020"/>
                </a:lnTo>
                <a:lnTo>
                  <a:pt x="263686" y="295020"/>
                </a:lnTo>
                <a:lnTo>
                  <a:pt x="294767" y="276859"/>
                </a:lnTo>
                <a:lnTo>
                  <a:pt x="294932" y="276859"/>
                </a:lnTo>
                <a:lnTo>
                  <a:pt x="310769" y="268350"/>
                </a:lnTo>
                <a:lnTo>
                  <a:pt x="327159" y="260095"/>
                </a:lnTo>
                <a:lnTo>
                  <a:pt x="344778" y="251713"/>
                </a:lnTo>
                <a:lnTo>
                  <a:pt x="362904" y="243585"/>
                </a:lnTo>
                <a:lnTo>
                  <a:pt x="381785" y="235712"/>
                </a:lnTo>
                <a:lnTo>
                  <a:pt x="401303" y="228091"/>
                </a:lnTo>
                <a:lnTo>
                  <a:pt x="421667" y="220725"/>
                </a:lnTo>
                <a:lnTo>
                  <a:pt x="421513" y="220725"/>
                </a:lnTo>
                <a:lnTo>
                  <a:pt x="442849" y="213613"/>
                </a:lnTo>
                <a:lnTo>
                  <a:pt x="442594" y="213613"/>
                </a:lnTo>
                <a:lnTo>
                  <a:pt x="464665" y="206755"/>
                </a:lnTo>
                <a:lnTo>
                  <a:pt x="464439" y="206755"/>
                </a:lnTo>
                <a:lnTo>
                  <a:pt x="487233" y="200278"/>
                </a:lnTo>
                <a:lnTo>
                  <a:pt x="487044" y="200278"/>
                </a:lnTo>
                <a:lnTo>
                  <a:pt x="510692" y="194055"/>
                </a:lnTo>
                <a:lnTo>
                  <a:pt x="535040" y="188087"/>
                </a:lnTo>
                <a:lnTo>
                  <a:pt x="561213" y="182371"/>
                </a:lnTo>
                <a:lnTo>
                  <a:pt x="561360" y="182371"/>
                </a:lnTo>
                <a:lnTo>
                  <a:pt x="588899" y="177037"/>
                </a:lnTo>
                <a:lnTo>
                  <a:pt x="588264" y="177037"/>
                </a:lnTo>
                <a:lnTo>
                  <a:pt x="618363" y="171957"/>
                </a:lnTo>
                <a:lnTo>
                  <a:pt x="618772" y="171957"/>
                </a:lnTo>
                <a:lnTo>
                  <a:pt x="649605" y="167004"/>
                </a:lnTo>
                <a:lnTo>
                  <a:pt x="649996" y="167004"/>
                </a:lnTo>
                <a:lnTo>
                  <a:pt x="682370" y="162432"/>
                </a:lnTo>
                <a:lnTo>
                  <a:pt x="683073" y="162432"/>
                </a:lnTo>
                <a:lnTo>
                  <a:pt x="716533" y="157987"/>
                </a:lnTo>
                <a:lnTo>
                  <a:pt x="717272" y="157987"/>
                </a:lnTo>
                <a:lnTo>
                  <a:pt x="751967" y="154050"/>
                </a:lnTo>
                <a:lnTo>
                  <a:pt x="788543" y="149987"/>
                </a:lnTo>
                <a:lnTo>
                  <a:pt x="788162" y="149987"/>
                </a:lnTo>
                <a:lnTo>
                  <a:pt x="826007" y="146430"/>
                </a:lnTo>
                <a:lnTo>
                  <a:pt x="825754" y="146430"/>
                </a:lnTo>
                <a:lnTo>
                  <a:pt x="864362" y="143001"/>
                </a:lnTo>
                <a:lnTo>
                  <a:pt x="864234" y="143001"/>
                </a:lnTo>
                <a:lnTo>
                  <a:pt x="903478" y="139826"/>
                </a:lnTo>
                <a:lnTo>
                  <a:pt x="943102" y="136905"/>
                </a:lnTo>
                <a:lnTo>
                  <a:pt x="942847" y="136905"/>
                </a:lnTo>
                <a:lnTo>
                  <a:pt x="1023619" y="131571"/>
                </a:lnTo>
                <a:lnTo>
                  <a:pt x="1023366" y="131571"/>
                </a:lnTo>
                <a:lnTo>
                  <a:pt x="1104772" y="127126"/>
                </a:lnTo>
                <a:lnTo>
                  <a:pt x="1104519" y="127126"/>
                </a:lnTo>
                <a:lnTo>
                  <a:pt x="1185418" y="123443"/>
                </a:lnTo>
                <a:lnTo>
                  <a:pt x="1185164" y="123443"/>
                </a:lnTo>
                <a:lnTo>
                  <a:pt x="1264412" y="120395"/>
                </a:lnTo>
                <a:lnTo>
                  <a:pt x="1264284" y="120395"/>
                </a:lnTo>
                <a:lnTo>
                  <a:pt x="1303146" y="119252"/>
                </a:lnTo>
                <a:lnTo>
                  <a:pt x="1302893" y="119252"/>
                </a:lnTo>
                <a:lnTo>
                  <a:pt x="1413764" y="116585"/>
                </a:lnTo>
                <a:lnTo>
                  <a:pt x="1448308" y="116077"/>
                </a:lnTo>
                <a:lnTo>
                  <a:pt x="1448054" y="116077"/>
                </a:lnTo>
                <a:lnTo>
                  <a:pt x="1472903" y="115961"/>
                </a:lnTo>
                <a:lnTo>
                  <a:pt x="1472988" y="58046"/>
                </a:lnTo>
                <a:close/>
              </a:path>
              <a:path w="1647189" h="485139">
                <a:moveTo>
                  <a:pt x="85985" y="439546"/>
                </a:moveTo>
                <a:lnTo>
                  <a:pt x="85852" y="439546"/>
                </a:lnTo>
                <a:lnTo>
                  <a:pt x="85598" y="439927"/>
                </a:lnTo>
                <a:lnTo>
                  <a:pt x="85985" y="439546"/>
                </a:lnTo>
                <a:close/>
              </a:path>
              <a:path w="1647189" h="485139">
                <a:moveTo>
                  <a:pt x="108484" y="417448"/>
                </a:moveTo>
                <a:lnTo>
                  <a:pt x="108077" y="417829"/>
                </a:lnTo>
                <a:lnTo>
                  <a:pt x="108484" y="417448"/>
                </a:lnTo>
                <a:close/>
              </a:path>
              <a:path w="1647189" h="485139">
                <a:moveTo>
                  <a:pt x="131761" y="395731"/>
                </a:moveTo>
                <a:lnTo>
                  <a:pt x="131191" y="396239"/>
                </a:lnTo>
                <a:lnTo>
                  <a:pt x="131761" y="395731"/>
                </a:lnTo>
                <a:close/>
              </a:path>
              <a:path w="1647189" h="485139">
                <a:moveTo>
                  <a:pt x="155575" y="374522"/>
                </a:moveTo>
                <a:lnTo>
                  <a:pt x="154940" y="375030"/>
                </a:lnTo>
                <a:lnTo>
                  <a:pt x="155575" y="374522"/>
                </a:lnTo>
                <a:close/>
              </a:path>
              <a:path w="1647189" h="485139">
                <a:moveTo>
                  <a:pt x="180594" y="353694"/>
                </a:moveTo>
                <a:lnTo>
                  <a:pt x="179705" y="354329"/>
                </a:lnTo>
                <a:lnTo>
                  <a:pt x="180594" y="353694"/>
                </a:lnTo>
                <a:close/>
              </a:path>
              <a:path w="1647189" h="485139">
                <a:moveTo>
                  <a:pt x="206060" y="334037"/>
                </a:moveTo>
                <a:lnTo>
                  <a:pt x="205740" y="334263"/>
                </a:lnTo>
                <a:lnTo>
                  <a:pt x="206060" y="334037"/>
                </a:lnTo>
                <a:close/>
              </a:path>
              <a:path w="1647189" h="485139">
                <a:moveTo>
                  <a:pt x="206818" y="333501"/>
                </a:moveTo>
                <a:lnTo>
                  <a:pt x="206060" y="334037"/>
                </a:lnTo>
                <a:lnTo>
                  <a:pt x="206818" y="333501"/>
                </a:lnTo>
                <a:close/>
              </a:path>
              <a:path w="1647189" h="485139">
                <a:moveTo>
                  <a:pt x="234315" y="314070"/>
                </a:moveTo>
                <a:lnTo>
                  <a:pt x="233299" y="314705"/>
                </a:lnTo>
                <a:lnTo>
                  <a:pt x="234315" y="314070"/>
                </a:lnTo>
                <a:close/>
              </a:path>
              <a:path w="1647189" h="485139">
                <a:moveTo>
                  <a:pt x="263686" y="295020"/>
                </a:moveTo>
                <a:lnTo>
                  <a:pt x="263525" y="295020"/>
                </a:lnTo>
                <a:lnTo>
                  <a:pt x="262381" y="295782"/>
                </a:lnTo>
                <a:lnTo>
                  <a:pt x="263686" y="295020"/>
                </a:lnTo>
                <a:close/>
              </a:path>
              <a:path w="1647189" h="485139">
                <a:moveTo>
                  <a:pt x="294932" y="276859"/>
                </a:moveTo>
                <a:lnTo>
                  <a:pt x="294767" y="276859"/>
                </a:lnTo>
                <a:lnTo>
                  <a:pt x="293750" y="277494"/>
                </a:lnTo>
                <a:lnTo>
                  <a:pt x="294932" y="276859"/>
                </a:lnTo>
                <a:close/>
              </a:path>
              <a:path w="1647189" h="485139">
                <a:moveTo>
                  <a:pt x="310885" y="268350"/>
                </a:moveTo>
                <a:lnTo>
                  <a:pt x="310134" y="268731"/>
                </a:lnTo>
                <a:lnTo>
                  <a:pt x="310885" y="268350"/>
                </a:lnTo>
                <a:close/>
              </a:path>
              <a:path w="1647189" h="485139">
                <a:moveTo>
                  <a:pt x="345313" y="251459"/>
                </a:moveTo>
                <a:lnTo>
                  <a:pt x="344678" y="251713"/>
                </a:lnTo>
                <a:lnTo>
                  <a:pt x="345313" y="251459"/>
                </a:lnTo>
                <a:close/>
              </a:path>
              <a:path w="1647189" h="485139">
                <a:moveTo>
                  <a:pt x="363474" y="243331"/>
                </a:moveTo>
                <a:lnTo>
                  <a:pt x="362839" y="243585"/>
                </a:lnTo>
                <a:lnTo>
                  <a:pt x="363474" y="243331"/>
                </a:lnTo>
                <a:close/>
              </a:path>
              <a:path w="1647189" h="485139">
                <a:moveTo>
                  <a:pt x="401955" y="227837"/>
                </a:moveTo>
                <a:lnTo>
                  <a:pt x="401193" y="228091"/>
                </a:lnTo>
                <a:lnTo>
                  <a:pt x="401955" y="227837"/>
                </a:lnTo>
                <a:close/>
              </a:path>
              <a:path w="1647189" h="485139">
                <a:moveTo>
                  <a:pt x="422021" y="220598"/>
                </a:moveTo>
                <a:lnTo>
                  <a:pt x="421513" y="220725"/>
                </a:lnTo>
                <a:lnTo>
                  <a:pt x="421667" y="220725"/>
                </a:lnTo>
                <a:lnTo>
                  <a:pt x="422021" y="220598"/>
                </a:lnTo>
                <a:close/>
              </a:path>
              <a:path w="1647189" h="485139">
                <a:moveTo>
                  <a:pt x="443230" y="213487"/>
                </a:moveTo>
                <a:lnTo>
                  <a:pt x="442594" y="213613"/>
                </a:lnTo>
                <a:lnTo>
                  <a:pt x="442849" y="213613"/>
                </a:lnTo>
                <a:lnTo>
                  <a:pt x="443230" y="213487"/>
                </a:lnTo>
                <a:close/>
              </a:path>
              <a:path w="1647189" h="485139">
                <a:moveTo>
                  <a:pt x="465074" y="206628"/>
                </a:moveTo>
                <a:lnTo>
                  <a:pt x="464439" y="206755"/>
                </a:lnTo>
                <a:lnTo>
                  <a:pt x="464665" y="206755"/>
                </a:lnTo>
                <a:lnTo>
                  <a:pt x="465074" y="206628"/>
                </a:lnTo>
                <a:close/>
              </a:path>
              <a:path w="1647189" h="485139">
                <a:moveTo>
                  <a:pt x="487680" y="200151"/>
                </a:moveTo>
                <a:lnTo>
                  <a:pt x="487044" y="200278"/>
                </a:lnTo>
                <a:lnTo>
                  <a:pt x="487233" y="200278"/>
                </a:lnTo>
                <a:lnTo>
                  <a:pt x="487680" y="200151"/>
                </a:lnTo>
                <a:close/>
              </a:path>
              <a:path w="1647189" h="485139">
                <a:moveTo>
                  <a:pt x="535559" y="187959"/>
                </a:moveTo>
                <a:lnTo>
                  <a:pt x="534924" y="188087"/>
                </a:lnTo>
                <a:lnTo>
                  <a:pt x="535559" y="187959"/>
                </a:lnTo>
                <a:close/>
              </a:path>
              <a:path w="1647189" h="485139">
                <a:moveTo>
                  <a:pt x="561360" y="182371"/>
                </a:moveTo>
                <a:lnTo>
                  <a:pt x="561213" y="182371"/>
                </a:lnTo>
                <a:lnTo>
                  <a:pt x="560705" y="182498"/>
                </a:lnTo>
                <a:lnTo>
                  <a:pt x="561360" y="182371"/>
                </a:lnTo>
                <a:close/>
              </a:path>
              <a:path w="1647189" h="485139">
                <a:moveTo>
                  <a:pt x="1588306" y="57912"/>
                </a:moveTo>
                <a:lnTo>
                  <a:pt x="1501775" y="57912"/>
                </a:lnTo>
                <a:lnTo>
                  <a:pt x="1502029" y="115823"/>
                </a:lnTo>
                <a:lnTo>
                  <a:pt x="1472903" y="115961"/>
                </a:lnTo>
                <a:lnTo>
                  <a:pt x="1472819" y="173735"/>
                </a:lnTo>
                <a:lnTo>
                  <a:pt x="1646682" y="87248"/>
                </a:lnTo>
                <a:lnTo>
                  <a:pt x="1588306" y="57912"/>
                </a:lnTo>
                <a:close/>
              </a:path>
              <a:path w="1647189" h="485139">
                <a:moveTo>
                  <a:pt x="618772" y="171957"/>
                </a:moveTo>
                <a:lnTo>
                  <a:pt x="618363" y="171957"/>
                </a:lnTo>
                <a:lnTo>
                  <a:pt x="617982" y="172084"/>
                </a:lnTo>
                <a:lnTo>
                  <a:pt x="618772" y="171957"/>
                </a:lnTo>
                <a:close/>
              </a:path>
              <a:path w="1647189" h="485139">
                <a:moveTo>
                  <a:pt x="649996" y="167004"/>
                </a:moveTo>
                <a:lnTo>
                  <a:pt x="649605" y="167004"/>
                </a:lnTo>
                <a:lnTo>
                  <a:pt x="649096" y="167131"/>
                </a:lnTo>
                <a:lnTo>
                  <a:pt x="649996" y="167004"/>
                </a:lnTo>
                <a:close/>
              </a:path>
              <a:path w="1647189" h="485139">
                <a:moveTo>
                  <a:pt x="683073" y="162432"/>
                </a:moveTo>
                <a:lnTo>
                  <a:pt x="682370" y="162432"/>
                </a:lnTo>
                <a:lnTo>
                  <a:pt x="682117" y="162559"/>
                </a:lnTo>
                <a:lnTo>
                  <a:pt x="683073" y="162432"/>
                </a:lnTo>
                <a:close/>
              </a:path>
              <a:path w="1647189" h="485139">
                <a:moveTo>
                  <a:pt x="717272" y="157987"/>
                </a:moveTo>
                <a:lnTo>
                  <a:pt x="716533" y="157987"/>
                </a:lnTo>
                <a:lnTo>
                  <a:pt x="716153" y="158114"/>
                </a:lnTo>
                <a:lnTo>
                  <a:pt x="717272" y="157987"/>
                </a:lnTo>
                <a:close/>
              </a:path>
              <a:path w="1647189" h="485139">
                <a:moveTo>
                  <a:pt x="1501775" y="57912"/>
                </a:moveTo>
                <a:lnTo>
                  <a:pt x="1472988" y="58046"/>
                </a:lnTo>
                <a:lnTo>
                  <a:pt x="1472903" y="115961"/>
                </a:lnTo>
                <a:lnTo>
                  <a:pt x="1502029" y="115823"/>
                </a:lnTo>
                <a:lnTo>
                  <a:pt x="1501775" y="57912"/>
                </a:lnTo>
                <a:close/>
              </a:path>
              <a:path w="1647189" h="485139">
                <a:moveTo>
                  <a:pt x="1473072" y="0"/>
                </a:moveTo>
                <a:lnTo>
                  <a:pt x="1472988" y="58046"/>
                </a:lnTo>
                <a:lnTo>
                  <a:pt x="1588306" y="57912"/>
                </a:lnTo>
                <a:lnTo>
                  <a:pt x="1473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38366" y="2242311"/>
            <a:ext cx="1645285" cy="485140"/>
          </a:xfrm>
          <a:custGeom>
            <a:avLst/>
            <a:gdLst/>
            <a:ahLst/>
            <a:cxnLst/>
            <a:rect l="l" t="t" r="r" b="b"/>
            <a:pathLst>
              <a:path w="1645284" h="485139">
                <a:moveTo>
                  <a:pt x="1471464" y="58047"/>
                </a:moveTo>
                <a:lnTo>
                  <a:pt x="1300099" y="61340"/>
                </a:lnTo>
                <a:lnTo>
                  <a:pt x="1100708" y="69214"/>
                </a:lnTo>
                <a:lnTo>
                  <a:pt x="1019048" y="73787"/>
                </a:lnTo>
                <a:lnTo>
                  <a:pt x="898016" y="82041"/>
                </a:lnTo>
                <a:lnTo>
                  <a:pt x="819784" y="88773"/>
                </a:lnTo>
                <a:lnTo>
                  <a:pt x="744727" y="96392"/>
                </a:lnTo>
                <a:lnTo>
                  <a:pt x="640333" y="109854"/>
                </a:lnTo>
                <a:lnTo>
                  <a:pt x="577723" y="120014"/>
                </a:lnTo>
                <a:lnTo>
                  <a:pt x="521715" y="131572"/>
                </a:lnTo>
                <a:lnTo>
                  <a:pt x="471424" y="144399"/>
                </a:lnTo>
                <a:lnTo>
                  <a:pt x="424560" y="158496"/>
                </a:lnTo>
                <a:lnTo>
                  <a:pt x="380745" y="173736"/>
                </a:lnTo>
                <a:lnTo>
                  <a:pt x="339851" y="190373"/>
                </a:lnTo>
                <a:lnTo>
                  <a:pt x="301625" y="208025"/>
                </a:lnTo>
                <a:lnTo>
                  <a:pt x="265810" y="226567"/>
                </a:lnTo>
                <a:lnTo>
                  <a:pt x="232409" y="246125"/>
                </a:lnTo>
                <a:lnTo>
                  <a:pt x="171576" y="287274"/>
                </a:lnTo>
                <a:lnTo>
                  <a:pt x="117348" y="330962"/>
                </a:lnTo>
                <a:lnTo>
                  <a:pt x="68199" y="375920"/>
                </a:lnTo>
                <a:lnTo>
                  <a:pt x="0" y="443864"/>
                </a:lnTo>
                <a:lnTo>
                  <a:pt x="41148" y="484759"/>
                </a:lnTo>
                <a:lnTo>
                  <a:pt x="85600" y="439800"/>
                </a:lnTo>
                <a:lnTo>
                  <a:pt x="108457" y="417449"/>
                </a:lnTo>
                <a:lnTo>
                  <a:pt x="131155" y="396239"/>
                </a:lnTo>
                <a:lnTo>
                  <a:pt x="155001" y="375030"/>
                </a:lnTo>
                <a:lnTo>
                  <a:pt x="179707" y="354329"/>
                </a:lnTo>
                <a:lnTo>
                  <a:pt x="180466" y="353695"/>
                </a:lnTo>
                <a:lnTo>
                  <a:pt x="205808" y="334137"/>
                </a:lnTo>
                <a:lnTo>
                  <a:pt x="205612" y="334137"/>
                </a:lnTo>
                <a:lnTo>
                  <a:pt x="234060" y="313943"/>
                </a:lnTo>
                <a:lnTo>
                  <a:pt x="234219" y="313943"/>
                </a:lnTo>
                <a:lnTo>
                  <a:pt x="263398" y="295021"/>
                </a:lnTo>
                <a:lnTo>
                  <a:pt x="263553" y="295021"/>
                </a:lnTo>
                <a:lnTo>
                  <a:pt x="294512" y="276860"/>
                </a:lnTo>
                <a:lnTo>
                  <a:pt x="294796" y="276860"/>
                </a:lnTo>
                <a:lnTo>
                  <a:pt x="310514" y="268350"/>
                </a:lnTo>
                <a:lnTo>
                  <a:pt x="310758" y="268350"/>
                </a:lnTo>
                <a:lnTo>
                  <a:pt x="327032" y="260096"/>
                </a:lnTo>
                <a:lnTo>
                  <a:pt x="326898" y="260096"/>
                </a:lnTo>
                <a:lnTo>
                  <a:pt x="344524" y="251713"/>
                </a:lnTo>
                <a:lnTo>
                  <a:pt x="362650" y="243586"/>
                </a:lnTo>
                <a:lnTo>
                  <a:pt x="381531" y="235712"/>
                </a:lnTo>
                <a:lnTo>
                  <a:pt x="400926" y="228091"/>
                </a:lnTo>
                <a:lnTo>
                  <a:pt x="421411" y="220725"/>
                </a:lnTo>
                <a:lnTo>
                  <a:pt x="421258" y="220725"/>
                </a:lnTo>
                <a:lnTo>
                  <a:pt x="442849" y="213360"/>
                </a:lnTo>
                <a:lnTo>
                  <a:pt x="443031" y="213360"/>
                </a:lnTo>
                <a:lnTo>
                  <a:pt x="464284" y="206755"/>
                </a:lnTo>
                <a:lnTo>
                  <a:pt x="464057" y="206755"/>
                </a:lnTo>
                <a:lnTo>
                  <a:pt x="486727" y="200278"/>
                </a:lnTo>
                <a:lnTo>
                  <a:pt x="510186" y="194055"/>
                </a:lnTo>
                <a:lnTo>
                  <a:pt x="534656" y="188087"/>
                </a:lnTo>
                <a:lnTo>
                  <a:pt x="534415" y="188087"/>
                </a:lnTo>
                <a:lnTo>
                  <a:pt x="560244" y="182499"/>
                </a:lnTo>
                <a:lnTo>
                  <a:pt x="588517" y="177037"/>
                </a:lnTo>
                <a:lnTo>
                  <a:pt x="587882" y="177037"/>
                </a:lnTo>
                <a:lnTo>
                  <a:pt x="617854" y="171958"/>
                </a:lnTo>
                <a:lnTo>
                  <a:pt x="618284" y="171958"/>
                </a:lnTo>
                <a:lnTo>
                  <a:pt x="649097" y="167132"/>
                </a:lnTo>
                <a:lnTo>
                  <a:pt x="648588" y="167132"/>
                </a:lnTo>
                <a:lnTo>
                  <a:pt x="681735" y="162433"/>
                </a:lnTo>
                <a:lnTo>
                  <a:pt x="682438" y="162433"/>
                </a:lnTo>
                <a:lnTo>
                  <a:pt x="715899" y="157987"/>
                </a:lnTo>
                <a:lnTo>
                  <a:pt x="716633" y="157987"/>
                </a:lnTo>
                <a:lnTo>
                  <a:pt x="751204" y="154050"/>
                </a:lnTo>
                <a:lnTo>
                  <a:pt x="787907" y="149987"/>
                </a:lnTo>
                <a:lnTo>
                  <a:pt x="787526" y="149987"/>
                </a:lnTo>
                <a:lnTo>
                  <a:pt x="825245" y="146430"/>
                </a:lnTo>
                <a:lnTo>
                  <a:pt x="824991" y="146430"/>
                </a:lnTo>
                <a:lnTo>
                  <a:pt x="863600" y="143001"/>
                </a:lnTo>
                <a:lnTo>
                  <a:pt x="902715" y="139826"/>
                </a:lnTo>
                <a:lnTo>
                  <a:pt x="902461" y="139826"/>
                </a:lnTo>
                <a:lnTo>
                  <a:pt x="942212" y="136905"/>
                </a:lnTo>
                <a:lnTo>
                  <a:pt x="1022730" y="131572"/>
                </a:lnTo>
                <a:lnTo>
                  <a:pt x="1022350" y="131572"/>
                </a:lnTo>
                <a:lnTo>
                  <a:pt x="1103756" y="127126"/>
                </a:lnTo>
                <a:lnTo>
                  <a:pt x="1103502" y="127126"/>
                </a:lnTo>
                <a:lnTo>
                  <a:pt x="1184275" y="123443"/>
                </a:lnTo>
                <a:lnTo>
                  <a:pt x="1263268" y="120396"/>
                </a:lnTo>
                <a:lnTo>
                  <a:pt x="1301877" y="119252"/>
                </a:lnTo>
                <a:lnTo>
                  <a:pt x="1301623" y="119252"/>
                </a:lnTo>
                <a:lnTo>
                  <a:pt x="1412366" y="116586"/>
                </a:lnTo>
                <a:lnTo>
                  <a:pt x="1447037" y="116077"/>
                </a:lnTo>
                <a:lnTo>
                  <a:pt x="1446656" y="116077"/>
                </a:lnTo>
                <a:lnTo>
                  <a:pt x="1471379" y="115961"/>
                </a:lnTo>
                <a:lnTo>
                  <a:pt x="1471464" y="58047"/>
                </a:lnTo>
                <a:close/>
              </a:path>
              <a:path w="1645284" h="485139">
                <a:moveTo>
                  <a:pt x="108484" y="417449"/>
                </a:moveTo>
                <a:lnTo>
                  <a:pt x="108076" y="417829"/>
                </a:lnTo>
                <a:lnTo>
                  <a:pt x="108484" y="417449"/>
                </a:lnTo>
                <a:close/>
              </a:path>
              <a:path w="1645284" h="485139">
                <a:moveTo>
                  <a:pt x="131699" y="395732"/>
                </a:moveTo>
                <a:lnTo>
                  <a:pt x="131063" y="396239"/>
                </a:lnTo>
                <a:lnTo>
                  <a:pt x="131699" y="395732"/>
                </a:lnTo>
                <a:close/>
              </a:path>
              <a:path w="1645284" h="485139">
                <a:moveTo>
                  <a:pt x="155575" y="374523"/>
                </a:moveTo>
                <a:lnTo>
                  <a:pt x="154939" y="375030"/>
                </a:lnTo>
                <a:lnTo>
                  <a:pt x="155575" y="374523"/>
                </a:lnTo>
                <a:close/>
              </a:path>
              <a:path w="1645284" h="485139">
                <a:moveTo>
                  <a:pt x="180525" y="353695"/>
                </a:moveTo>
                <a:lnTo>
                  <a:pt x="179735" y="354306"/>
                </a:lnTo>
                <a:lnTo>
                  <a:pt x="180525" y="353695"/>
                </a:lnTo>
                <a:close/>
              </a:path>
              <a:path w="1645284" h="485139">
                <a:moveTo>
                  <a:pt x="206628" y="333501"/>
                </a:moveTo>
                <a:lnTo>
                  <a:pt x="205612" y="334137"/>
                </a:lnTo>
                <a:lnTo>
                  <a:pt x="205808" y="334137"/>
                </a:lnTo>
                <a:lnTo>
                  <a:pt x="206628" y="333501"/>
                </a:lnTo>
                <a:close/>
              </a:path>
              <a:path w="1645284" h="485139">
                <a:moveTo>
                  <a:pt x="234219" y="313943"/>
                </a:moveTo>
                <a:lnTo>
                  <a:pt x="234060" y="313943"/>
                </a:lnTo>
                <a:lnTo>
                  <a:pt x="233044" y="314705"/>
                </a:lnTo>
                <a:lnTo>
                  <a:pt x="234219" y="313943"/>
                </a:lnTo>
                <a:close/>
              </a:path>
              <a:path w="1645284" h="485139">
                <a:moveTo>
                  <a:pt x="263553" y="295021"/>
                </a:moveTo>
                <a:lnTo>
                  <a:pt x="263398" y="295021"/>
                </a:lnTo>
                <a:lnTo>
                  <a:pt x="262254" y="295783"/>
                </a:lnTo>
                <a:lnTo>
                  <a:pt x="263553" y="295021"/>
                </a:lnTo>
                <a:close/>
              </a:path>
              <a:path w="1645284" h="485139">
                <a:moveTo>
                  <a:pt x="294796" y="276860"/>
                </a:moveTo>
                <a:lnTo>
                  <a:pt x="294512" y="276860"/>
                </a:lnTo>
                <a:lnTo>
                  <a:pt x="293624" y="277495"/>
                </a:lnTo>
                <a:lnTo>
                  <a:pt x="294796" y="276860"/>
                </a:lnTo>
                <a:close/>
              </a:path>
              <a:path w="1645284" h="485139">
                <a:moveTo>
                  <a:pt x="310758" y="268350"/>
                </a:moveTo>
                <a:lnTo>
                  <a:pt x="310514" y="268350"/>
                </a:lnTo>
                <a:lnTo>
                  <a:pt x="310006" y="268732"/>
                </a:lnTo>
                <a:lnTo>
                  <a:pt x="310758" y="268350"/>
                </a:lnTo>
                <a:close/>
              </a:path>
              <a:path w="1645284" h="485139">
                <a:moveTo>
                  <a:pt x="327532" y="259841"/>
                </a:moveTo>
                <a:lnTo>
                  <a:pt x="326898" y="260096"/>
                </a:lnTo>
                <a:lnTo>
                  <a:pt x="327032" y="260096"/>
                </a:lnTo>
                <a:lnTo>
                  <a:pt x="327532" y="259841"/>
                </a:lnTo>
                <a:close/>
              </a:path>
              <a:path w="1645284" h="485139">
                <a:moveTo>
                  <a:pt x="345058" y="251460"/>
                </a:moveTo>
                <a:lnTo>
                  <a:pt x="344424" y="251713"/>
                </a:lnTo>
                <a:lnTo>
                  <a:pt x="345058" y="251460"/>
                </a:lnTo>
                <a:close/>
              </a:path>
              <a:path w="1645284" h="485139">
                <a:moveTo>
                  <a:pt x="363219" y="243332"/>
                </a:moveTo>
                <a:lnTo>
                  <a:pt x="362584" y="243586"/>
                </a:lnTo>
                <a:lnTo>
                  <a:pt x="363219" y="243332"/>
                </a:lnTo>
                <a:close/>
              </a:path>
              <a:path w="1645284" h="485139">
                <a:moveTo>
                  <a:pt x="401574" y="227837"/>
                </a:moveTo>
                <a:lnTo>
                  <a:pt x="400811" y="228091"/>
                </a:lnTo>
                <a:lnTo>
                  <a:pt x="401574" y="227837"/>
                </a:lnTo>
                <a:close/>
              </a:path>
              <a:path w="1645284" h="485139">
                <a:moveTo>
                  <a:pt x="421766" y="220599"/>
                </a:moveTo>
                <a:lnTo>
                  <a:pt x="421258" y="220725"/>
                </a:lnTo>
                <a:lnTo>
                  <a:pt x="421411" y="220725"/>
                </a:lnTo>
                <a:lnTo>
                  <a:pt x="421766" y="220599"/>
                </a:lnTo>
                <a:close/>
              </a:path>
              <a:path w="1645284" h="485139">
                <a:moveTo>
                  <a:pt x="443031" y="213360"/>
                </a:moveTo>
                <a:lnTo>
                  <a:pt x="442849" y="213360"/>
                </a:lnTo>
                <a:lnTo>
                  <a:pt x="442213" y="213613"/>
                </a:lnTo>
                <a:lnTo>
                  <a:pt x="443031" y="213360"/>
                </a:lnTo>
                <a:close/>
              </a:path>
              <a:path w="1645284" h="485139">
                <a:moveTo>
                  <a:pt x="464692" y="206628"/>
                </a:moveTo>
                <a:lnTo>
                  <a:pt x="464057" y="206755"/>
                </a:lnTo>
                <a:lnTo>
                  <a:pt x="464284" y="206755"/>
                </a:lnTo>
                <a:lnTo>
                  <a:pt x="464692" y="206628"/>
                </a:lnTo>
                <a:close/>
              </a:path>
              <a:path w="1645284" h="485139">
                <a:moveTo>
                  <a:pt x="487172" y="200151"/>
                </a:moveTo>
                <a:lnTo>
                  <a:pt x="486663" y="200278"/>
                </a:lnTo>
                <a:lnTo>
                  <a:pt x="487172" y="200151"/>
                </a:lnTo>
                <a:close/>
              </a:path>
              <a:path w="1645284" h="485139">
                <a:moveTo>
                  <a:pt x="535177" y="187960"/>
                </a:moveTo>
                <a:lnTo>
                  <a:pt x="534415" y="188087"/>
                </a:lnTo>
                <a:lnTo>
                  <a:pt x="534656" y="188087"/>
                </a:lnTo>
                <a:lnTo>
                  <a:pt x="535177" y="187960"/>
                </a:lnTo>
                <a:close/>
              </a:path>
              <a:path w="1645284" h="485139">
                <a:moveTo>
                  <a:pt x="1586782" y="57912"/>
                </a:moveTo>
                <a:lnTo>
                  <a:pt x="1500251" y="57912"/>
                </a:lnTo>
                <a:lnTo>
                  <a:pt x="1500504" y="115824"/>
                </a:lnTo>
                <a:lnTo>
                  <a:pt x="1471379" y="115961"/>
                </a:lnTo>
                <a:lnTo>
                  <a:pt x="1471294" y="173736"/>
                </a:lnTo>
                <a:lnTo>
                  <a:pt x="1645157" y="87249"/>
                </a:lnTo>
                <a:lnTo>
                  <a:pt x="1586782" y="57912"/>
                </a:lnTo>
                <a:close/>
              </a:path>
              <a:path w="1645284" h="485139">
                <a:moveTo>
                  <a:pt x="618284" y="171958"/>
                </a:moveTo>
                <a:lnTo>
                  <a:pt x="617854" y="171958"/>
                </a:lnTo>
                <a:lnTo>
                  <a:pt x="617474" y="172085"/>
                </a:lnTo>
                <a:lnTo>
                  <a:pt x="618284" y="171958"/>
                </a:lnTo>
                <a:close/>
              </a:path>
              <a:path w="1645284" h="485139">
                <a:moveTo>
                  <a:pt x="682438" y="162433"/>
                </a:moveTo>
                <a:lnTo>
                  <a:pt x="681735" y="162433"/>
                </a:lnTo>
                <a:lnTo>
                  <a:pt x="681481" y="162560"/>
                </a:lnTo>
                <a:lnTo>
                  <a:pt x="682438" y="162433"/>
                </a:lnTo>
                <a:close/>
              </a:path>
              <a:path w="1645284" h="485139">
                <a:moveTo>
                  <a:pt x="716633" y="157987"/>
                </a:moveTo>
                <a:lnTo>
                  <a:pt x="715899" y="157987"/>
                </a:lnTo>
                <a:lnTo>
                  <a:pt x="715517" y="158114"/>
                </a:lnTo>
                <a:lnTo>
                  <a:pt x="716633" y="157987"/>
                </a:lnTo>
                <a:close/>
              </a:path>
              <a:path w="1645284" h="485139">
                <a:moveTo>
                  <a:pt x="1500251" y="57912"/>
                </a:moveTo>
                <a:lnTo>
                  <a:pt x="1471464" y="58047"/>
                </a:lnTo>
                <a:lnTo>
                  <a:pt x="1471379" y="115961"/>
                </a:lnTo>
                <a:lnTo>
                  <a:pt x="1500504" y="115824"/>
                </a:lnTo>
                <a:lnTo>
                  <a:pt x="1500251" y="57912"/>
                </a:lnTo>
                <a:close/>
              </a:path>
              <a:path w="1645284" h="485139">
                <a:moveTo>
                  <a:pt x="1471549" y="0"/>
                </a:moveTo>
                <a:lnTo>
                  <a:pt x="1471464" y="58047"/>
                </a:lnTo>
                <a:lnTo>
                  <a:pt x="1586782" y="57912"/>
                </a:lnTo>
                <a:lnTo>
                  <a:pt x="1471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34098" y="2478151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69" h="3386454">
                <a:moveTo>
                  <a:pt x="496183" y="3218925"/>
                </a:moveTo>
                <a:lnTo>
                  <a:pt x="438950" y="3227768"/>
                </a:lnTo>
                <a:lnTo>
                  <a:pt x="551345" y="3386201"/>
                </a:lnTo>
                <a:lnTo>
                  <a:pt x="595802" y="3247555"/>
                </a:lnTo>
                <a:lnTo>
                  <a:pt x="500608" y="3247555"/>
                </a:lnTo>
                <a:lnTo>
                  <a:pt x="496183" y="3218925"/>
                </a:lnTo>
                <a:close/>
              </a:path>
              <a:path w="610869" h="3386454">
                <a:moveTo>
                  <a:pt x="553423" y="3210081"/>
                </a:moveTo>
                <a:lnTo>
                  <a:pt x="496183" y="3218925"/>
                </a:lnTo>
                <a:lnTo>
                  <a:pt x="500608" y="3247555"/>
                </a:lnTo>
                <a:lnTo>
                  <a:pt x="557847" y="3238703"/>
                </a:lnTo>
                <a:lnTo>
                  <a:pt x="553423" y="3210081"/>
                </a:lnTo>
                <a:close/>
              </a:path>
              <a:path w="610869" h="3386454">
                <a:moveTo>
                  <a:pt x="610654" y="3201238"/>
                </a:moveTo>
                <a:lnTo>
                  <a:pt x="553423" y="3210081"/>
                </a:lnTo>
                <a:lnTo>
                  <a:pt x="557847" y="3238703"/>
                </a:lnTo>
                <a:lnTo>
                  <a:pt x="500608" y="3247555"/>
                </a:lnTo>
                <a:lnTo>
                  <a:pt x="595802" y="3247555"/>
                </a:lnTo>
                <a:lnTo>
                  <a:pt x="610654" y="3201238"/>
                </a:lnTo>
                <a:close/>
              </a:path>
              <a:path w="610869" h="3386454">
                <a:moveTo>
                  <a:pt x="57226" y="0"/>
                </a:moveTo>
                <a:lnTo>
                  <a:pt x="0" y="8889"/>
                </a:lnTo>
                <a:lnTo>
                  <a:pt x="496183" y="3218925"/>
                </a:lnTo>
                <a:lnTo>
                  <a:pt x="553423" y="3210081"/>
                </a:lnTo>
                <a:lnTo>
                  <a:pt x="572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91609" y="2513202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70" h="3386454">
                <a:moveTo>
                  <a:pt x="496208" y="3218915"/>
                </a:moveTo>
                <a:lnTo>
                  <a:pt x="438912" y="3227768"/>
                </a:lnTo>
                <a:lnTo>
                  <a:pt x="551306" y="3386201"/>
                </a:lnTo>
                <a:lnTo>
                  <a:pt x="595768" y="3247542"/>
                </a:lnTo>
                <a:lnTo>
                  <a:pt x="500633" y="3247542"/>
                </a:lnTo>
                <a:lnTo>
                  <a:pt x="496208" y="3218915"/>
                </a:lnTo>
                <a:close/>
              </a:path>
              <a:path w="610870" h="3386454">
                <a:moveTo>
                  <a:pt x="553362" y="3210084"/>
                </a:moveTo>
                <a:lnTo>
                  <a:pt x="496208" y="3218915"/>
                </a:lnTo>
                <a:lnTo>
                  <a:pt x="500633" y="3247542"/>
                </a:lnTo>
                <a:lnTo>
                  <a:pt x="557783" y="3238690"/>
                </a:lnTo>
                <a:lnTo>
                  <a:pt x="553362" y="3210084"/>
                </a:lnTo>
                <a:close/>
              </a:path>
              <a:path w="610870" h="3386454">
                <a:moveTo>
                  <a:pt x="610615" y="3201238"/>
                </a:moveTo>
                <a:lnTo>
                  <a:pt x="553362" y="3210084"/>
                </a:lnTo>
                <a:lnTo>
                  <a:pt x="557783" y="3238690"/>
                </a:lnTo>
                <a:lnTo>
                  <a:pt x="500633" y="3247542"/>
                </a:lnTo>
                <a:lnTo>
                  <a:pt x="595768" y="3247542"/>
                </a:lnTo>
                <a:lnTo>
                  <a:pt x="610615" y="3201238"/>
                </a:lnTo>
                <a:close/>
              </a:path>
              <a:path w="610870" h="3386454">
                <a:moveTo>
                  <a:pt x="57150" y="0"/>
                </a:moveTo>
                <a:lnTo>
                  <a:pt x="0" y="8889"/>
                </a:lnTo>
                <a:lnTo>
                  <a:pt x="496208" y="3218915"/>
                </a:lnTo>
                <a:lnTo>
                  <a:pt x="553362" y="3210084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13248" y="2298700"/>
            <a:ext cx="436245" cy="467359"/>
          </a:xfrm>
          <a:custGeom>
            <a:avLst/>
            <a:gdLst/>
            <a:ahLst/>
            <a:cxnLst/>
            <a:rect l="l" t="t" r="r" b="b"/>
            <a:pathLst>
              <a:path w="436245" h="467360">
                <a:moveTo>
                  <a:pt x="322279" y="302212"/>
                </a:moveTo>
                <a:lnTo>
                  <a:pt x="266573" y="310641"/>
                </a:lnTo>
                <a:lnTo>
                  <a:pt x="377063" y="467360"/>
                </a:lnTo>
                <a:lnTo>
                  <a:pt x="421148" y="331215"/>
                </a:lnTo>
                <a:lnTo>
                  <a:pt x="327533" y="331215"/>
                </a:lnTo>
                <a:lnTo>
                  <a:pt x="322279" y="302212"/>
                </a:lnTo>
                <a:close/>
              </a:path>
              <a:path w="436245" h="467360">
                <a:moveTo>
                  <a:pt x="378804" y="293660"/>
                </a:moveTo>
                <a:lnTo>
                  <a:pt x="322279" y="302212"/>
                </a:lnTo>
                <a:lnTo>
                  <a:pt x="327533" y="331215"/>
                </a:lnTo>
                <a:lnTo>
                  <a:pt x="383793" y="320928"/>
                </a:lnTo>
                <a:lnTo>
                  <a:pt x="378804" y="293660"/>
                </a:lnTo>
                <a:close/>
              </a:path>
              <a:path w="436245" h="467360">
                <a:moveTo>
                  <a:pt x="436117" y="284988"/>
                </a:moveTo>
                <a:lnTo>
                  <a:pt x="378804" y="293660"/>
                </a:lnTo>
                <a:lnTo>
                  <a:pt x="383793" y="320928"/>
                </a:lnTo>
                <a:lnTo>
                  <a:pt x="327533" y="331215"/>
                </a:lnTo>
                <a:lnTo>
                  <a:pt x="421148" y="331215"/>
                </a:lnTo>
                <a:lnTo>
                  <a:pt x="436117" y="284988"/>
                </a:lnTo>
                <a:close/>
              </a:path>
              <a:path w="436245" h="467360">
                <a:moveTo>
                  <a:pt x="376567" y="281432"/>
                </a:moveTo>
                <a:lnTo>
                  <a:pt x="318515" y="281432"/>
                </a:lnTo>
                <a:lnTo>
                  <a:pt x="318897" y="283463"/>
                </a:lnTo>
                <a:lnTo>
                  <a:pt x="322279" y="302212"/>
                </a:lnTo>
                <a:lnTo>
                  <a:pt x="378804" y="293660"/>
                </a:lnTo>
                <a:lnTo>
                  <a:pt x="376567" y="281432"/>
                </a:lnTo>
                <a:close/>
              </a:path>
              <a:path w="436245" h="467360">
                <a:moveTo>
                  <a:pt x="318851" y="283283"/>
                </a:moveTo>
                <a:lnTo>
                  <a:pt x="318884" y="283463"/>
                </a:lnTo>
                <a:lnTo>
                  <a:pt x="318851" y="283283"/>
                </a:lnTo>
                <a:close/>
              </a:path>
              <a:path w="436245" h="467360">
                <a:moveTo>
                  <a:pt x="372392" y="261874"/>
                </a:moveTo>
                <a:lnTo>
                  <a:pt x="313436" y="261874"/>
                </a:lnTo>
                <a:lnTo>
                  <a:pt x="313689" y="262763"/>
                </a:lnTo>
                <a:lnTo>
                  <a:pt x="318851" y="283283"/>
                </a:lnTo>
                <a:lnTo>
                  <a:pt x="318515" y="281432"/>
                </a:lnTo>
                <a:lnTo>
                  <a:pt x="376567" y="281432"/>
                </a:lnTo>
                <a:lnTo>
                  <a:pt x="374523" y="270255"/>
                </a:lnTo>
                <a:lnTo>
                  <a:pt x="372392" y="261874"/>
                </a:lnTo>
                <a:close/>
              </a:path>
              <a:path w="436245" h="467360">
                <a:moveTo>
                  <a:pt x="313466" y="261995"/>
                </a:moveTo>
                <a:lnTo>
                  <a:pt x="313660" y="262763"/>
                </a:lnTo>
                <a:lnTo>
                  <a:pt x="313466" y="261995"/>
                </a:lnTo>
                <a:close/>
              </a:path>
              <a:path w="436245" h="467360">
                <a:moveTo>
                  <a:pt x="367102" y="241808"/>
                </a:moveTo>
                <a:lnTo>
                  <a:pt x="307593" y="241808"/>
                </a:lnTo>
                <a:lnTo>
                  <a:pt x="307975" y="242950"/>
                </a:lnTo>
                <a:lnTo>
                  <a:pt x="313466" y="261995"/>
                </a:lnTo>
                <a:lnTo>
                  <a:pt x="372392" y="261874"/>
                </a:lnTo>
                <a:lnTo>
                  <a:pt x="368680" y="247269"/>
                </a:lnTo>
                <a:lnTo>
                  <a:pt x="367102" y="241808"/>
                </a:lnTo>
                <a:close/>
              </a:path>
              <a:path w="436245" h="467360">
                <a:moveTo>
                  <a:pt x="307624" y="241911"/>
                </a:moveTo>
                <a:lnTo>
                  <a:pt x="307926" y="242950"/>
                </a:lnTo>
                <a:lnTo>
                  <a:pt x="307624" y="241911"/>
                </a:lnTo>
                <a:close/>
              </a:path>
              <a:path w="436245" h="467360">
                <a:moveTo>
                  <a:pt x="361555" y="223012"/>
                </a:moveTo>
                <a:lnTo>
                  <a:pt x="301243" y="223012"/>
                </a:lnTo>
                <a:lnTo>
                  <a:pt x="307624" y="241911"/>
                </a:lnTo>
                <a:lnTo>
                  <a:pt x="367102" y="241808"/>
                </a:lnTo>
                <a:lnTo>
                  <a:pt x="362330" y="225298"/>
                </a:lnTo>
                <a:lnTo>
                  <a:pt x="361555" y="223012"/>
                </a:lnTo>
                <a:close/>
              </a:path>
              <a:path w="436245" h="467360">
                <a:moveTo>
                  <a:pt x="355522" y="205232"/>
                </a:moveTo>
                <a:lnTo>
                  <a:pt x="294131" y="205232"/>
                </a:lnTo>
                <a:lnTo>
                  <a:pt x="294766" y="206628"/>
                </a:lnTo>
                <a:lnTo>
                  <a:pt x="301625" y="224282"/>
                </a:lnTo>
                <a:lnTo>
                  <a:pt x="301243" y="223012"/>
                </a:lnTo>
                <a:lnTo>
                  <a:pt x="361555" y="223012"/>
                </a:lnTo>
                <a:lnTo>
                  <a:pt x="355522" y="205232"/>
                </a:lnTo>
                <a:close/>
              </a:path>
              <a:path w="436245" h="467360">
                <a:moveTo>
                  <a:pt x="294159" y="205301"/>
                </a:moveTo>
                <a:lnTo>
                  <a:pt x="294681" y="206628"/>
                </a:lnTo>
                <a:lnTo>
                  <a:pt x="294159" y="205301"/>
                </a:lnTo>
                <a:close/>
              </a:path>
              <a:path w="436245" h="467360">
                <a:moveTo>
                  <a:pt x="349078" y="188595"/>
                </a:moveTo>
                <a:lnTo>
                  <a:pt x="286512" y="188595"/>
                </a:lnTo>
                <a:lnTo>
                  <a:pt x="287400" y="190373"/>
                </a:lnTo>
                <a:lnTo>
                  <a:pt x="294159" y="205301"/>
                </a:lnTo>
                <a:lnTo>
                  <a:pt x="355522" y="205232"/>
                </a:lnTo>
                <a:lnTo>
                  <a:pt x="355091" y="203962"/>
                </a:lnTo>
                <a:lnTo>
                  <a:pt x="349078" y="188595"/>
                </a:lnTo>
                <a:close/>
              </a:path>
              <a:path w="436245" h="467360">
                <a:moveTo>
                  <a:pt x="286948" y="189548"/>
                </a:moveTo>
                <a:lnTo>
                  <a:pt x="287325" y="190373"/>
                </a:lnTo>
                <a:lnTo>
                  <a:pt x="286948" y="189548"/>
                </a:lnTo>
                <a:close/>
              </a:path>
              <a:path w="436245" h="467360">
                <a:moveTo>
                  <a:pt x="286512" y="188595"/>
                </a:moveTo>
                <a:lnTo>
                  <a:pt x="286948" y="189548"/>
                </a:lnTo>
                <a:lnTo>
                  <a:pt x="287400" y="190373"/>
                </a:lnTo>
                <a:lnTo>
                  <a:pt x="286512" y="188595"/>
                </a:lnTo>
                <a:close/>
              </a:path>
              <a:path w="436245" h="467360">
                <a:moveTo>
                  <a:pt x="342430" y="173482"/>
                </a:moveTo>
                <a:lnTo>
                  <a:pt x="278129" y="173482"/>
                </a:lnTo>
                <a:lnTo>
                  <a:pt x="279146" y="175260"/>
                </a:lnTo>
                <a:lnTo>
                  <a:pt x="286948" y="189548"/>
                </a:lnTo>
                <a:lnTo>
                  <a:pt x="286512" y="188595"/>
                </a:lnTo>
                <a:lnTo>
                  <a:pt x="349078" y="188595"/>
                </a:lnTo>
                <a:lnTo>
                  <a:pt x="347090" y="183514"/>
                </a:lnTo>
                <a:lnTo>
                  <a:pt x="342430" y="173482"/>
                </a:lnTo>
                <a:close/>
              </a:path>
              <a:path w="436245" h="467360">
                <a:moveTo>
                  <a:pt x="278856" y="174805"/>
                </a:moveTo>
                <a:lnTo>
                  <a:pt x="279105" y="175260"/>
                </a:lnTo>
                <a:lnTo>
                  <a:pt x="278856" y="174805"/>
                </a:lnTo>
                <a:close/>
              </a:path>
              <a:path w="436245" h="467360">
                <a:moveTo>
                  <a:pt x="278129" y="173482"/>
                </a:moveTo>
                <a:lnTo>
                  <a:pt x="278856" y="174805"/>
                </a:lnTo>
                <a:lnTo>
                  <a:pt x="279146" y="175260"/>
                </a:lnTo>
                <a:lnTo>
                  <a:pt x="278129" y="173482"/>
                </a:lnTo>
                <a:close/>
              </a:path>
              <a:path w="436245" h="467360">
                <a:moveTo>
                  <a:pt x="335597" y="159512"/>
                </a:moveTo>
                <a:lnTo>
                  <a:pt x="269113" y="159512"/>
                </a:lnTo>
                <a:lnTo>
                  <a:pt x="270510" y="161544"/>
                </a:lnTo>
                <a:lnTo>
                  <a:pt x="278856" y="174805"/>
                </a:lnTo>
                <a:lnTo>
                  <a:pt x="278129" y="173482"/>
                </a:lnTo>
                <a:lnTo>
                  <a:pt x="342430" y="173482"/>
                </a:lnTo>
                <a:lnTo>
                  <a:pt x="337947" y="163829"/>
                </a:lnTo>
                <a:lnTo>
                  <a:pt x="335597" y="159512"/>
                </a:lnTo>
                <a:close/>
              </a:path>
              <a:path w="436245" h="467360">
                <a:moveTo>
                  <a:pt x="269946" y="160821"/>
                </a:moveTo>
                <a:lnTo>
                  <a:pt x="270407" y="161544"/>
                </a:lnTo>
                <a:lnTo>
                  <a:pt x="269946" y="160821"/>
                </a:lnTo>
                <a:close/>
              </a:path>
              <a:path w="436245" h="467360">
                <a:moveTo>
                  <a:pt x="269113" y="159512"/>
                </a:moveTo>
                <a:lnTo>
                  <a:pt x="269946" y="160821"/>
                </a:lnTo>
                <a:lnTo>
                  <a:pt x="270510" y="161544"/>
                </a:lnTo>
                <a:lnTo>
                  <a:pt x="269113" y="159512"/>
                </a:lnTo>
                <a:close/>
              </a:path>
              <a:path w="436245" h="467360">
                <a:moveTo>
                  <a:pt x="259922" y="147949"/>
                </a:moveTo>
                <a:lnTo>
                  <a:pt x="269946" y="160821"/>
                </a:lnTo>
                <a:lnTo>
                  <a:pt x="269113" y="159512"/>
                </a:lnTo>
                <a:lnTo>
                  <a:pt x="335597" y="159512"/>
                </a:lnTo>
                <a:lnTo>
                  <a:pt x="329998" y="149225"/>
                </a:lnTo>
                <a:lnTo>
                  <a:pt x="261112" y="149225"/>
                </a:lnTo>
                <a:lnTo>
                  <a:pt x="259922" y="147949"/>
                </a:lnTo>
                <a:close/>
              </a:path>
              <a:path w="436245" h="467360">
                <a:moveTo>
                  <a:pt x="259334" y="147192"/>
                </a:moveTo>
                <a:lnTo>
                  <a:pt x="259922" y="147949"/>
                </a:lnTo>
                <a:lnTo>
                  <a:pt x="261112" y="149225"/>
                </a:lnTo>
                <a:lnTo>
                  <a:pt x="259334" y="147192"/>
                </a:lnTo>
                <a:close/>
              </a:path>
              <a:path w="436245" h="467360">
                <a:moveTo>
                  <a:pt x="328892" y="147192"/>
                </a:moveTo>
                <a:lnTo>
                  <a:pt x="259334" y="147192"/>
                </a:lnTo>
                <a:lnTo>
                  <a:pt x="261112" y="149225"/>
                </a:lnTo>
                <a:lnTo>
                  <a:pt x="329998" y="149225"/>
                </a:lnTo>
                <a:lnTo>
                  <a:pt x="328892" y="147192"/>
                </a:lnTo>
                <a:close/>
              </a:path>
              <a:path w="436245" h="467360">
                <a:moveTo>
                  <a:pt x="249412" y="136672"/>
                </a:moveTo>
                <a:lnTo>
                  <a:pt x="259922" y="147949"/>
                </a:lnTo>
                <a:lnTo>
                  <a:pt x="259334" y="147192"/>
                </a:lnTo>
                <a:lnTo>
                  <a:pt x="328892" y="147192"/>
                </a:lnTo>
                <a:lnTo>
                  <a:pt x="327787" y="145161"/>
                </a:lnTo>
                <a:lnTo>
                  <a:pt x="323118" y="137922"/>
                </a:lnTo>
                <a:lnTo>
                  <a:pt x="250825" y="137922"/>
                </a:lnTo>
                <a:lnTo>
                  <a:pt x="249412" y="136672"/>
                </a:lnTo>
                <a:close/>
              </a:path>
              <a:path w="436245" h="467360">
                <a:moveTo>
                  <a:pt x="248920" y="136144"/>
                </a:moveTo>
                <a:lnTo>
                  <a:pt x="249412" y="136672"/>
                </a:lnTo>
                <a:lnTo>
                  <a:pt x="250825" y="137922"/>
                </a:lnTo>
                <a:lnTo>
                  <a:pt x="248920" y="136144"/>
                </a:lnTo>
                <a:close/>
              </a:path>
              <a:path w="436245" h="467360">
                <a:moveTo>
                  <a:pt x="321971" y="136144"/>
                </a:moveTo>
                <a:lnTo>
                  <a:pt x="248920" y="136144"/>
                </a:lnTo>
                <a:lnTo>
                  <a:pt x="250825" y="137922"/>
                </a:lnTo>
                <a:lnTo>
                  <a:pt x="323118" y="137922"/>
                </a:lnTo>
                <a:lnTo>
                  <a:pt x="321971" y="136144"/>
                </a:lnTo>
                <a:close/>
              </a:path>
              <a:path w="436245" h="467360">
                <a:moveTo>
                  <a:pt x="315409" y="126237"/>
                </a:moveTo>
                <a:lnTo>
                  <a:pt x="237616" y="126237"/>
                </a:lnTo>
                <a:lnTo>
                  <a:pt x="239522" y="127888"/>
                </a:lnTo>
                <a:lnTo>
                  <a:pt x="249412" y="136672"/>
                </a:lnTo>
                <a:lnTo>
                  <a:pt x="248920" y="136144"/>
                </a:lnTo>
                <a:lnTo>
                  <a:pt x="321971" y="136144"/>
                </a:lnTo>
                <a:lnTo>
                  <a:pt x="316484" y="127635"/>
                </a:lnTo>
                <a:lnTo>
                  <a:pt x="315409" y="126237"/>
                </a:lnTo>
                <a:close/>
              </a:path>
              <a:path w="436245" h="467360">
                <a:moveTo>
                  <a:pt x="239254" y="127686"/>
                </a:moveTo>
                <a:lnTo>
                  <a:pt x="239483" y="127888"/>
                </a:lnTo>
                <a:lnTo>
                  <a:pt x="239254" y="127686"/>
                </a:lnTo>
                <a:close/>
              </a:path>
              <a:path w="436245" h="467360">
                <a:moveTo>
                  <a:pt x="237616" y="126237"/>
                </a:moveTo>
                <a:lnTo>
                  <a:pt x="239254" y="127686"/>
                </a:lnTo>
                <a:lnTo>
                  <a:pt x="239522" y="127888"/>
                </a:lnTo>
                <a:lnTo>
                  <a:pt x="237616" y="126237"/>
                </a:lnTo>
                <a:close/>
              </a:path>
              <a:path w="436245" h="467360">
                <a:moveTo>
                  <a:pt x="308473" y="117221"/>
                </a:moveTo>
                <a:lnTo>
                  <a:pt x="225425" y="117221"/>
                </a:lnTo>
                <a:lnTo>
                  <a:pt x="227329" y="118617"/>
                </a:lnTo>
                <a:lnTo>
                  <a:pt x="239254" y="127686"/>
                </a:lnTo>
                <a:lnTo>
                  <a:pt x="237616" y="126237"/>
                </a:lnTo>
                <a:lnTo>
                  <a:pt x="315409" y="126237"/>
                </a:lnTo>
                <a:lnTo>
                  <a:pt x="308473" y="117221"/>
                </a:lnTo>
                <a:close/>
              </a:path>
              <a:path w="436245" h="467360">
                <a:moveTo>
                  <a:pt x="226985" y="118402"/>
                </a:moveTo>
                <a:lnTo>
                  <a:pt x="227271" y="118617"/>
                </a:lnTo>
                <a:lnTo>
                  <a:pt x="226985" y="118402"/>
                </a:lnTo>
                <a:close/>
              </a:path>
              <a:path w="436245" h="467360">
                <a:moveTo>
                  <a:pt x="225425" y="117221"/>
                </a:moveTo>
                <a:lnTo>
                  <a:pt x="226985" y="118402"/>
                </a:lnTo>
                <a:lnTo>
                  <a:pt x="227329" y="118617"/>
                </a:lnTo>
                <a:lnTo>
                  <a:pt x="225425" y="117221"/>
                </a:lnTo>
                <a:close/>
              </a:path>
              <a:path w="436245" h="467360">
                <a:moveTo>
                  <a:pt x="213123" y="109708"/>
                </a:moveTo>
                <a:lnTo>
                  <a:pt x="226985" y="118402"/>
                </a:lnTo>
                <a:lnTo>
                  <a:pt x="225425" y="117221"/>
                </a:lnTo>
                <a:lnTo>
                  <a:pt x="308473" y="117221"/>
                </a:lnTo>
                <a:lnTo>
                  <a:pt x="303784" y="111125"/>
                </a:lnTo>
                <a:lnTo>
                  <a:pt x="302955" y="110236"/>
                </a:lnTo>
                <a:lnTo>
                  <a:pt x="214122" y="110236"/>
                </a:lnTo>
                <a:lnTo>
                  <a:pt x="213123" y="109708"/>
                </a:lnTo>
                <a:close/>
              </a:path>
              <a:path w="436245" h="467360">
                <a:moveTo>
                  <a:pt x="212343" y="109220"/>
                </a:moveTo>
                <a:lnTo>
                  <a:pt x="213123" y="109708"/>
                </a:lnTo>
                <a:lnTo>
                  <a:pt x="214122" y="110236"/>
                </a:lnTo>
                <a:lnTo>
                  <a:pt x="212343" y="109220"/>
                </a:lnTo>
                <a:close/>
              </a:path>
              <a:path w="436245" h="467360">
                <a:moveTo>
                  <a:pt x="302008" y="109220"/>
                </a:moveTo>
                <a:lnTo>
                  <a:pt x="212343" y="109220"/>
                </a:lnTo>
                <a:lnTo>
                  <a:pt x="214122" y="110236"/>
                </a:lnTo>
                <a:lnTo>
                  <a:pt x="302955" y="110236"/>
                </a:lnTo>
                <a:lnTo>
                  <a:pt x="302008" y="109220"/>
                </a:lnTo>
                <a:close/>
              </a:path>
              <a:path w="436245" h="467360">
                <a:moveTo>
                  <a:pt x="295141" y="101853"/>
                </a:moveTo>
                <a:lnTo>
                  <a:pt x="198247" y="101853"/>
                </a:lnTo>
                <a:lnTo>
                  <a:pt x="200025" y="102742"/>
                </a:lnTo>
                <a:lnTo>
                  <a:pt x="213123" y="109708"/>
                </a:lnTo>
                <a:lnTo>
                  <a:pt x="212343" y="109220"/>
                </a:lnTo>
                <a:lnTo>
                  <a:pt x="302008" y="109220"/>
                </a:lnTo>
                <a:lnTo>
                  <a:pt x="295141" y="101853"/>
                </a:lnTo>
                <a:close/>
              </a:path>
              <a:path w="436245" h="467360">
                <a:moveTo>
                  <a:pt x="199383" y="102454"/>
                </a:moveTo>
                <a:lnTo>
                  <a:pt x="199930" y="102742"/>
                </a:lnTo>
                <a:lnTo>
                  <a:pt x="199383" y="102454"/>
                </a:lnTo>
                <a:close/>
              </a:path>
              <a:path w="436245" h="467360">
                <a:moveTo>
                  <a:pt x="198247" y="101853"/>
                </a:moveTo>
                <a:lnTo>
                  <a:pt x="199383" y="102454"/>
                </a:lnTo>
                <a:lnTo>
                  <a:pt x="200025" y="102742"/>
                </a:lnTo>
                <a:lnTo>
                  <a:pt x="198247" y="101853"/>
                </a:lnTo>
                <a:close/>
              </a:path>
              <a:path w="436245" h="467360">
                <a:moveTo>
                  <a:pt x="288806" y="95250"/>
                </a:moveTo>
                <a:lnTo>
                  <a:pt x="183387" y="95250"/>
                </a:lnTo>
                <a:lnTo>
                  <a:pt x="184912" y="95885"/>
                </a:lnTo>
                <a:lnTo>
                  <a:pt x="199383" y="102454"/>
                </a:lnTo>
                <a:lnTo>
                  <a:pt x="198247" y="101853"/>
                </a:lnTo>
                <a:lnTo>
                  <a:pt x="295141" y="101853"/>
                </a:lnTo>
                <a:lnTo>
                  <a:pt x="289813" y="96138"/>
                </a:lnTo>
                <a:lnTo>
                  <a:pt x="288806" y="95250"/>
                </a:lnTo>
                <a:close/>
              </a:path>
              <a:path w="436245" h="467360">
                <a:moveTo>
                  <a:pt x="184156" y="95596"/>
                </a:moveTo>
                <a:lnTo>
                  <a:pt x="184797" y="95885"/>
                </a:lnTo>
                <a:lnTo>
                  <a:pt x="184156" y="95596"/>
                </a:lnTo>
                <a:close/>
              </a:path>
              <a:path w="436245" h="467360">
                <a:moveTo>
                  <a:pt x="183387" y="95250"/>
                </a:moveTo>
                <a:lnTo>
                  <a:pt x="184156" y="95596"/>
                </a:lnTo>
                <a:lnTo>
                  <a:pt x="184912" y="95885"/>
                </a:lnTo>
                <a:lnTo>
                  <a:pt x="183387" y="95250"/>
                </a:lnTo>
                <a:close/>
              </a:path>
              <a:path w="436245" h="467360">
                <a:moveTo>
                  <a:pt x="167937" y="89394"/>
                </a:moveTo>
                <a:lnTo>
                  <a:pt x="184156" y="95596"/>
                </a:lnTo>
                <a:lnTo>
                  <a:pt x="183387" y="95250"/>
                </a:lnTo>
                <a:lnTo>
                  <a:pt x="288806" y="95250"/>
                </a:lnTo>
                <a:lnTo>
                  <a:pt x="282617" y="89788"/>
                </a:lnTo>
                <a:lnTo>
                  <a:pt x="169163" y="89788"/>
                </a:lnTo>
                <a:lnTo>
                  <a:pt x="167937" y="89394"/>
                </a:lnTo>
                <a:close/>
              </a:path>
              <a:path w="436245" h="467360">
                <a:moveTo>
                  <a:pt x="167639" y="89280"/>
                </a:moveTo>
                <a:lnTo>
                  <a:pt x="167937" y="89394"/>
                </a:lnTo>
                <a:lnTo>
                  <a:pt x="169163" y="89788"/>
                </a:lnTo>
                <a:lnTo>
                  <a:pt x="167639" y="89280"/>
                </a:lnTo>
                <a:close/>
              </a:path>
              <a:path w="436245" h="467360">
                <a:moveTo>
                  <a:pt x="282041" y="89280"/>
                </a:moveTo>
                <a:lnTo>
                  <a:pt x="167639" y="89280"/>
                </a:lnTo>
                <a:lnTo>
                  <a:pt x="169163" y="89788"/>
                </a:lnTo>
                <a:lnTo>
                  <a:pt x="282617" y="89788"/>
                </a:lnTo>
                <a:lnTo>
                  <a:pt x="282041" y="89280"/>
                </a:lnTo>
                <a:close/>
              </a:path>
              <a:path w="436245" h="467360">
                <a:moveTo>
                  <a:pt x="276140" y="84074"/>
                </a:moveTo>
                <a:lnTo>
                  <a:pt x="151384" y="84074"/>
                </a:lnTo>
                <a:lnTo>
                  <a:pt x="167937" y="89394"/>
                </a:lnTo>
                <a:lnTo>
                  <a:pt x="167639" y="89280"/>
                </a:lnTo>
                <a:lnTo>
                  <a:pt x="282041" y="89280"/>
                </a:lnTo>
                <a:lnTo>
                  <a:pt x="276140" y="84074"/>
                </a:lnTo>
                <a:close/>
              </a:path>
              <a:path w="436245" h="467360">
                <a:moveTo>
                  <a:pt x="269947" y="79248"/>
                </a:moveTo>
                <a:lnTo>
                  <a:pt x="133985" y="79248"/>
                </a:lnTo>
                <a:lnTo>
                  <a:pt x="152400" y="84454"/>
                </a:lnTo>
                <a:lnTo>
                  <a:pt x="151384" y="84074"/>
                </a:lnTo>
                <a:lnTo>
                  <a:pt x="276140" y="84074"/>
                </a:lnTo>
                <a:lnTo>
                  <a:pt x="274700" y="82803"/>
                </a:lnTo>
                <a:lnTo>
                  <a:pt x="269947" y="79248"/>
                </a:lnTo>
                <a:close/>
              </a:path>
              <a:path w="436245" h="467360">
                <a:moveTo>
                  <a:pt x="264344" y="75057"/>
                </a:moveTo>
                <a:lnTo>
                  <a:pt x="116331" y="75057"/>
                </a:lnTo>
                <a:lnTo>
                  <a:pt x="117475" y="75311"/>
                </a:lnTo>
                <a:lnTo>
                  <a:pt x="135000" y="79628"/>
                </a:lnTo>
                <a:lnTo>
                  <a:pt x="133985" y="79248"/>
                </a:lnTo>
                <a:lnTo>
                  <a:pt x="269947" y="79248"/>
                </a:lnTo>
                <a:lnTo>
                  <a:pt x="264344" y="75057"/>
                </a:lnTo>
                <a:close/>
              </a:path>
              <a:path w="436245" h="467360">
                <a:moveTo>
                  <a:pt x="117006" y="75222"/>
                </a:moveTo>
                <a:lnTo>
                  <a:pt x="117369" y="75311"/>
                </a:lnTo>
                <a:lnTo>
                  <a:pt x="117006" y="75222"/>
                </a:lnTo>
                <a:close/>
              </a:path>
              <a:path w="436245" h="467360">
                <a:moveTo>
                  <a:pt x="116331" y="75057"/>
                </a:moveTo>
                <a:lnTo>
                  <a:pt x="117006" y="75222"/>
                </a:lnTo>
                <a:lnTo>
                  <a:pt x="117475" y="75311"/>
                </a:lnTo>
                <a:lnTo>
                  <a:pt x="116331" y="75057"/>
                </a:lnTo>
                <a:close/>
              </a:path>
              <a:path w="436245" h="467360">
                <a:moveTo>
                  <a:pt x="78612" y="67945"/>
                </a:moveTo>
                <a:lnTo>
                  <a:pt x="117006" y="75222"/>
                </a:lnTo>
                <a:lnTo>
                  <a:pt x="116331" y="75057"/>
                </a:lnTo>
                <a:lnTo>
                  <a:pt x="264344" y="75057"/>
                </a:lnTo>
                <a:lnTo>
                  <a:pt x="258572" y="70738"/>
                </a:lnTo>
                <a:lnTo>
                  <a:pt x="254330" y="68072"/>
                </a:lnTo>
                <a:lnTo>
                  <a:pt x="79755" y="68072"/>
                </a:lnTo>
                <a:lnTo>
                  <a:pt x="78612" y="67945"/>
                </a:lnTo>
                <a:close/>
              </a:path>
              <a:path w="436245" h="467360">
                <a:moveTo>
                  <a:pt x="244635" y="61975"/>
                </a:moveTo>
                <a:lnTo>
                  <a:pt x="39877" y="61975"/>
                </a:lnTo>
                <a:lnTo>
                  <a:pt x="79755" y="68072"/>
                </a:lnTo>
                <a:lnTo>
                  <a:pt x="254330" y="68072"/>
                </a:lnTo>
                <a:lnTo>
                  <a:pt x="244635" y="61975"/>
                </a:lnTo>
                <a:close/>
              </a:path>
              <a:path w="436245" h="467360">
                <a:moveTo>
                  <a:pt x="7620" y="0"/>
                </a:moveTo>
                <a:lnTo>
                  <a:pt x="0" y="56641"/>
                </a:lnTo>
                <a:lnTo>
                  <a:pt x="40386" y="62102"/>
                </a:lnTo>
                <a:lnTo>
                  <a:pt x="39877" y="61975"/>
                </a:lnTo>
                <a:lnTo>
                  <a:pt x="244635" y="61975"/>
                </a:lnTo>
                <a:lnTo>
                  <a:pt x="205993" y="42799"/>
                </a:lnTo>
                <a:lnTo>
                  <a:pt x="168275" y="29590"/>
                </a:lnTo>
                <a:lnTo>
                  <a:pt x="128904" y="19303"/>
                </a:lnTo>
                <a:lnTo>
                  <a:pt x="88900" y="11684"/>
                </a:lnTo>
                <a:lnTo>
                  <a:pt x="48260" y="5461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755760" y="2560447"/>
            <a:ext cx="388620" cy="2520950"/>
          </a:xfrm>
          <a:custGeom>
            <a:avLst/>
            <a:gdLst/>
            <a:ahLst/>
            <a:cxnLst/>
            <a:rect l="l" t="t" r="r" b="b"/>
            <a:pathLst>
              <a:path w="388620" h="2520950">
                <a:moveTo>
                  <a:pt x="57150" y="0"/>
                </a:moveTo>
                <a:lnTo>
                  <a:pt x="0" y="8889"/>
                </a:lnTo>
                <a:lnTo>
                  <a:pt x="388238" y="2520442"/>
                </a:lnTo>
                <a:lnTo>
                  <a:pt x="388238" y="2141877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3992" y="0"/>
            <a:ext cx="5821680" cy="6467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91" y="270763"/>
            <a:ext cx="21196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Multiple-</a:t>
            </a:r>
            <a:r>
              <a:rPr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layer </a:t>
            </a:r>
            <a:r>
              <a:rPr sz="2800" b="1" i="1" spc="-5" dirty="0"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LSTM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4571" y="982980"/>
            <a:ext cx="4200144" cy="5114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9166" y="6424371"/>
            <a:ext cx="5897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https://img.komicolle.org/2015-09-20/src/14426967627131.gif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3435096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4500" y="3474720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6776" y="2313432"/>
            <a:ext cx="1197864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6211" y="2353055"/>
            <a:ext cx="1078991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5696" y="3454908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5132" y="3494532"/>
            <a:ext cx="1080515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1320" y="3450335"/>
            <a:ext cx="1080516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1320" y="3450335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25696" y="2321051"/>
            <a:ext cx="1199388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5132" y="2360676"/>
            <a:ext cx="1080515" cy="4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2047" y="3461003"/>
            <a:ext cx="119938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1483" y="3500628"/>
            <a:ext cx="1080516" cy="431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59196" y="3494532"/>
            <a:ext cx="1078992" cy="431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59196" y="349453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1"/>
                </a:moveTo>
                <a:lnTo>
                  <a:pt x="1078992" y="431291"/>
                </a:lnTo>
                <a:lnTo>
                  <a:pt x="107899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64907" y="2339339"/>
            <a:ext cx="1199388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4343" y="2378964"/>
            <a:ext cx="1080516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8523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1488" y="3200526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8" y="9144"/>
                </a:lnTo>
                <a:lnTo>
                  <a:pt x="308482" y="24892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3"/>
                </a:lnTo>
                <a:lnTo>
                  <a:pt x="125094" y="182372"/>
                </a:lnTo>
                <a:lnTo>
                  <a:pt x="75056" y="238506"/>
                </a:lnTo>
                <a:lnTo>
                  <a:pt x="50037" y="267588"/>
                </a:lnTo>
                <a:lnTo>
                  <a:pt x="0" y="326644"/>
                </a:lnTo>
                <a:lnTo>
                  <a:pt x="28956" y="351282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8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1"/>
                </a:lnTo>
                <a:lnTo>
                  <a:pt x="225298" y="134493"/>
                </a:lnTo>
                <a:lnTo>
                  <a:pt x="248793" y="113537"/>
                </a:lnTo>
                <a:lnTo>
                  <a:pt x="248929" y="113537"/>
                </a:lnTo>
                <a:lnTo>
                  <a:pt x="271316" y="95123"/>
                </a:lnTo>
                <a:lnTo>
                  <a:pt x="282462" y="86487"/>
                </a:lnTo>
                <a:lnTo>
                  <a:pt x="282956" y="86106"/>
                </a:lnTo>
                <a:lnTo>
                  <a:pt x="294005" y="78232"/>
                </a:lnTo>
                <a:lnTo>
                  <a:pt x="305054" y="70993"/>
                </a:lnTo>
                <a:lnTo>
                  <a:pt x="315159" y="64770"/>
                </a:lnTo>
                <a:lnTo>
                  <a:pt x="326517" y="58420"/>
                </a:lnTo>
                <a:lnTo>
                  <a:pt x="326652" y="58420"/>
                </a:lnTo>
                <a:lnTo>
                  <a:pt x="336414" y="53594"/>
                </a:lnTo>
                <a:lnTo>
                  <a:pt x="336169" y="53594"/>
                </a:lnTo>
                <a:lnTo>
                  <a:pt x="346462" y="49149"/>
                </a:lnTo>
                <a:lnTo>
                  <a:pt x="346329" y="49149"/>
                </a:lnTo>
                <a:lnTo>
                  <a:pt x="357378" y="45085"/>
                </a:lnTo>
                <a:lnTo>
                  <a:pt x="357575" y="45085"/>
                </a:lnTo>
                <a:lnTo>
                  <a:pt x="366070" y="42418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9"/>
                </a:lnTo>
                <a:lnTo>
                  <a:pt x="375412" y="40259"/>
                </a:lnTo>
                <a:lnTo>
                  <a:pt x="376809" y="40005"/>
                </a:lnTo>
                <a:lnTo>
                  <a:pt x="377053" y="40005"/>
                </a:lnTo>
                <a:lnTo>
                  <a:pt x="385259" y="38735"/>
                </a:lnTo>
                <a:lnTo>
                  <a:pt x="384682" y="38735"/>
                </a:lnTo>
                <a:lnTo>
                  <a:pt x="386080" y="38608"/>
                </a:lnTo>
                <a:lnTo>
                  <a:pt x="386439" y="38608"/>
                </a:lnTo>
                <a:lnTo>
                  <a:pt x="395224" y="37973"/>
                </a:lnTo>
                <a:lnTo>
                  <a:pt x="500149" y="37973"/>
                </a:lnTo>
                <a:lnTo>
                  <a:pt x="494919" y="34162"/>
                </a:lnTo>
                <a:lnTo>
                  <a:pt x="451993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8"/>
                </a:lnTo>
                <a:lnTo>
                  <a:pt x="688086" y="319659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3" y="292226"/>
                </a:move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6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6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8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7"/>
                </a:moveTo>
                <a:lnTo>
                  <a:pt x="568960" y="167767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1" y="218567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6"/>
                </a:lnTo>
                <a:lnTo>
                  <a:pt x="615449" y="167767"/>
                </a:lnTo>
                <a:close/>
              </a:path>
              <a:path w="688339" h="351789">
                <a:moveTo>
                  <a:pt x="603376" y="218186"/>
                </a:moveTo>
                <a:lnTo>
                  <a:pt x="603613" y="218567"/>
                </a:lnTo>
                <a:lnTo>
                  <a:pt x="603376" y="218186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80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5"/>
                </a:moveTo>
                <a:lnTo>
                  <a:pt x="586569" y="192912"/>
                </a:lnTo>
                <a:lnTo>
                  <a:pt x="586232" y="192405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2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1"/>
                </a:lnTo>
                <a:lnTo>
                  <a:pt x="568978" y="167793"/>
                </a:lnTo>
                <a:lnTo>
                  <a:pt x="615449" y="167767"/>
                </a:lnTo>
                <a:lnTo>
                  <a:pt x="599948" y="145669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1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3"/>
                </a:moveTo>
                <a:lnTo>
                  <a:pt x="224789" y="135000"/>
                </a:lnTo>
                <a:lnTo>
                  <a:pt x="225358" y="134493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5"/>
                </a:moveTo>
                <a:lnTo>
                  <a:pt x="516509" y="103505"/>
                </a:lnTo>
                <a:lnTo>
                  <a:pt x="517398" y="104394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5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3" y="113537"/>
                </a:lnTo>
                <a:lnTo>
                  <a:pt x="248157" y="114173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4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8"/>
                </a:lnTo>
                <a:lnTo>
                  <a:pt x="516647" y="103659"/>
                </a:lnTo>
                <a:lnTo>
                  <a:pt x="516509" y="103505"/>
                </a:lnTo>
                <a:lnTo>
                  <a:pt x="567204" y="103505"/>
                </a:lnTo>
                <a:lnTo>
                  <a:pt x="563372" y="98806"/>
                </a:lnTo>
                <a:lnTo>
                  <a:pt x="545821" y="79121"/>
                </a:lnTo>
                <a:lnTo>
                  <a:pt x="490982" y="79121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80" y="94742"/>
                </a:moveTo>
                <a:lnTo>
                  <a:pt x="271272" y="95123"/>
                </a:lnTo>
                <a:lnTo>
                  <a:pt x="271780" y="94742"/>
                </a:lnTo>
                <a:close/>
              </a:path>
              <a:path w="688339" h="351789">
                <a:moveTo>
                  <a:pt x="498856" y="86233"/>
                </a:moveTo>
                <a:lnTo>
                  <a:pt x="499504" y="86868"/>
                </a:lnTo>
                <a:lnTo>
                  <a:pt x="498856" y="86233"/>
                </a:lnTo>
                <a:close/>
              </a:path>
              <a:path w="688339" h="351789">
                <a:moveTo>
                  <a:pt x="282981" y="86106"/>
                </a:moveTo>
                <a:lnTo>
                  <a:pt x="282640" y="86349"/>
                </a:lnTo>
                <a:lnTo>
                  <a:pt x="282981" y="86106"/>
                </a:lnTo>
                <a:close/>
              </a:path>
              <a:path w="688339" h="351789">
                <a:moveTo>
                  <a:pt x="531706" y="65024"/>
                </a:moveTo>
                <a:lnTo>
                  <a:pt x="472694" y="65024"/>
                </a:lnTo>
                <a:lnTo>
                  <a:pt x="482219" y="72009"/>
                </a:lnTo>
                <a:lnTo>
                  <a:pt x="490982" y="79121"/>
                </a:lnTo>
                <a:lnTo>
                  <a:pt x="545821" y="79121"/>
                </a:lnTo>
                <a:lnTo>
                  <a:pt x="544576" y="77724"/>
                </a:lnTo>
                <a:lnTo>
                  <a:pt x="531706" y="65024"/>
                </a:lnTo>
                <a:close/>
              </a:path>
              <a:path w="688339" h="351789">
                <a:moveTo>
                  <a:pt x="294074" y="78232"/>
                </a:moveTo>
                <a:lnTo>
                  <a:pt x="293497" y="78612"/>
                </a:lnTo>
                <a:lnTo>
                  <a:pt x="294074" y="78232"/>
                </a:lnTo>
                <a:close/>
              </a:path>
              <a:path w="688339" h="351789">
                <a:moveTo>
                  <a:pt x="481456" y="71500"/>
                </a:moveTo>
                <a:lnTo>
                  <a:pt x="482092" y="72009"/>
                </a:lnTo>
                <a:lnTo>
                  <a:pt x="481456" y="71500"/>
                </a:lnTo>
                <a:close/>
              </a:path>
              <a:path w="688339" h="351789">
                <a:moveTo>
                  <a:pt x="305158" y="70993"/>
                </a:moveTo>
                <a:lnTo>
                  <a:pt x="304545" y="71374"/>
                </a:lnTo>
                <a:lnTo>
                  <a:pt x="305158" y="70993"/>
                </a:lnTo>
                <a:close/>
              </a:path>
              <a:path w="688339" h="351789">
                <a:moveTo>
                  <a:pt x="463676" y="59055"/>
                </a:moveTo>
                <a:lnTo>
                  <a:pt x="473329" y="65532"/>
                </a:lnTo>
                <a:lnTo>
                  <a:pt x="472694" y="65024"/>
                </a:lnTo>
                <a:lnTo>
                  <a:pt x="531706" y="65024"/>
                </a:lnTo>
                <a:lnTo>
                  <a:pt x="526172" y="59562"/>
                </a:lnTo>
                <a:lnTo>
                  <a:pt x="464566" y="59562"/>
                </a:lnTo>
                <a:lnTo>
                  <a:pt x="463676" y="59055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70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8"/>
                </a:moveTo>
                <a:lnTo>
                  <a:pt x="455041" y="53848"/>
                </a:lnTo>
                <a:lnTo>
                  <a:pt x="456184" y="54483"/>
                </a:lnTo>
                <a:lnTo>
                  <a:pt x="464566" y="59562"/>
                </a:lnTo>
                <a:lnTo>
                  <a:pt x="526172" y="59562"/>
                </a:lnTo>
                <a:lnTo>
                  <a:pt x="525272" y="58674"/>
                </a:lnTo>
                <a:lnTo>
                  <a:pt x="519825" y="53848"/>
                </a:lnTo>
                <a:close/>
              </a:path>
              <a:path w="688339" h="351789">
                <a:moveTo>
                  <a:pt x="326652" y="58420"/>
                </a:moveTo>
                <a:lnTo>
                  <a:pt x="326517" y="58420"/>
                </a:lnTo>
                <a:lnTo>
                  <a:pt x="325881" y="58800"/>
                </a:lnTo>
                <a:lnTo>
                  <a:pt x="326652" y="58420"/>
                </a:lnTo>
                <a:close/>
              </a:path>
              <a:path w="688339" h="351789">
                <a:moveTo>
                  <a:pt x="455676" y="54229"/>
                </a:moveTo>
                <a:lnTo>
                  <a:pt x="456099" y="54483"/>
                </a:lnTo>
                <a:lnTo>
                  <a:pt x="455676" y="54229"/>
                </a:lnTo>
                <a:close/>
              </a:path>
              <a:path w="688339" h="351789">
                <a:moveTo>
                  <a:pt x="455041" y="53848"/>
                </a:moveTo>
                <a:lnTo>
                  <a:pt x="455676" y="54229"/>
                </a:lnTo>
                <a:lnTo>
                  <a:pt x="456184" y="54483"/>
                </a:lnTo>
                <a:lnTo>
                  <a:pt x="455041" y="53848"/>
                </a:lnTo>
                <a:close/>
              </a:path>
              <a:path w="688339" h="351789">
                <a:moveTo>
                  <a:pt x="514925" y="49530"/>
                </a:moveTo>
                <a:lnTo>
                  <a:pt x="446278" y="49530"/>
                </a:lnTo>
                <a:lnTo>
                  <a:pt x="455676" y="54229"/>
                </a:lnTo>
                <a:lnTo>
                  <a:pt x="455041" y="53848"/>
                </a:lnTo>
                <a:lnTo>
                  <a:pt x="519825" y="53848"/>
                </a:lnTo>
                <a:lnTo>
                  <a:pt x="515238" y="49784"/>
                </a:lnTo>
                <a:lnTo>
                  <a:pt x="514925" y="49530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4"/>
                </a:lnTo>
                <a:lnTo>
                  <a:pt x="336414" y="53594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20"/>
                </a:moveTo>
                <a:lnTo>
                  <a:pt x="437388" y="45720"/>
                </a:lnTo>
                <a:lnTo>
                  <a:pt x="438657" y="46227"/>
                </a:lnTo>
                <a:lnTo>
                  <a:pt x="447294" y="50037"/>
                </a:lnTo>
                <a:lnTo>
                  <a:pt x="446278" y="49530"/>
                </a:lnTo>
                <a:lnTo>
                  <a:pt x="514925" y="49530"/>
                </a:lnTo>
                <a:lnTo>
                  <a:pt x="510222" y="45720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9" y="49149"/>
                </a:lnTo>
                <a:lnTo>
                  <a:pt x="346462" y="49149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20"/>
                </a:moveTo>
                <a:lnTo>
                  <a:pt x="438098" y="46029"/>
                </a:lnTo>
                <a:lnTo>
                  <a:pt x="438657" y="46227"/>
                </a:lnTo>
                <a:lnTo>
                  <a:pt x="437388" y="45720"/>
                </a:lnTo>
                <a:close/>
              </a:path>
              <a:path w="688339" h="351789">
                <a:moveTo>
                  <a:pt x="506460" y="42672"/>
                </a:moveTo>
                <a:lnTo>
                  <a:pt x="428625" y="42672"/>
                </a:lnTo>
                <a:lnTo>
                  <a:pt x="430149" y="43180"/>
                </a:lnTo>
                <a:lnTo>
                  <a:pt x="438098" y="46029"/>
                </a:lnTo>
                <a:lnTo>
                  <a:pt x="437388" y="45720"/>
                </a:lnTo>
                <a:lnTo>
                  <a:pt x="510222" y="45720"/>
                </a:lnTo>
                <a:lnTo>
                  <a:pt x="506460" y="42672"/>
                </a:lnTo>
                <a:close/>
              </a:path>
              <a:path w="688339" h="351789">
                <a:moveTo>
                  <a:pt x="357575" y="45085"/>
                </a:moveTo>
                <a:lnTo>
                  <a:pt x="357378" y="45085"/>
                </a:lnTo>
                <a:lnTo>
                  <a:pt x="356362" y="45465"/>
                </a:lnTo>
                <a:lnTo>
                  <a:pt x="357575" y="45085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80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2"/>
                </a:moveTo>
                <a:lnTo>
                  <a:pt x="429799" y="43088"/>
                </a:lnTo>
                <a:lnTo>
                  <a:pt x="430149" y="43180"/>
                </a:lnTo>
                <a:lnTo>
                  <a:pt x="428625" y="42672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2"/>
                </a:lnTo>
                <a:lnTo>
                  <a:pt x="506460" y="42672"/>
                </a:lnTo>
                <a:lnTo>
                  <a:pt x="505206" y="41656"/>
                </a:lnTo>
                <a:lnTo>
                  <a:pt x="503985" y="40767"/>
                </a:lnTo>
                <a:lnTo>
                  <a:pt x="421386" y="40767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8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7"/>
                </a:lnTo>
                <a:lnTo>
                  <a:pt x="503985" y="40767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5"/>
                </a:moveTo>
                <a:lnTo>
                  <a:pt x="375412" y="40259"/>
                </a:lnTo>
                <a:lnTo>
                  <a:pt x="376259" y="40127"/>
                </a:lnTo>
                <a:lnTo>
                  <a:pt x="376809" y="40005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9"/>
                </a:lnTo>
                <a:lnTo>
                  <a:pt x="375672" y="40259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5"/>
                </a:moveTo>
                <a:lnTo>
                  <a:pt x="376809" y="40005"/>
                </a:lnTo>
                <a:lnTo>
                  <a:pt x="376259" y="40127"/>
                </a:lnTo>
                <a:lnTo>
                  <a:pt x="377053" y="40005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3"/>
                </a:moveTo>
                <a:lnTo>
                  <a:pt x="395224" y="37973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3"/>
                </a:lnTo>
                <a:close/>
              </a:path>
              <a:path w="688339" h="351789">
                <a:moveTo>
                  <a:pt x="386080" y="38608"/>
                </a:moveTo>
                <a:lnTo>
                  <a:pt x="384682" y="38735"/>
                </a:lnTo>
                <a:lnTo>
                  <a:pt x="385764" y="38656"/>
                </a:lnTo>
                <a:lnTo>
                  <a:pt x="386080" y="38608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2" y="38735"/>
                </a:lnTo>
                <a:lnTo>
                  <a:pt x="385259" y="38735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8"/>
                </a:moveTo>
                <a:lnTo>
                  <a:pt x="386080" y="38608"/>
                </a:lnTo>
                <a:lnTo>
                  <a:pt x="385764" y="38656"/>
                </a:lnTo>
                <a:lnTo>
                  <a:pt x="386439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52565" y="2888996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973" y="4623053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ts val="21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6082" y="4607814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2370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3957" y="4615434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 algn="ctr">
              <a:lnSpc>
                <a:spcPts val="2285"/>
              </a:lnSpc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6211" y="2261108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85132" y="2241880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24343" y="2266569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289178" y="192786"/>
                </a:moveTo>
                <a:lnTo>
                  <a:pt x="96393" y="192786"/>
                </a:lnTo>
                <a:lnTo>
                  <a:pt x="96393" y="580644"/>
                </a:lnTo>
                <a:lnTo>
                  <a:pt x="289178" y="580644"/>
                </a:lnTo>
                <a:lnTo>
                  <a:pt x="289178" y="192786"/>
                </a:lnTo>
                <a:close/>
              </a:path>
              <a:path w="386079" h="581025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80644"/>
                </a:lnTo>
                <a:lnTo>
                  <a:pt x="96393" y="580644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2391" y="3925823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7579" y="3925823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7579" y="3925823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6" y="142112"/>
                </a:lnTo>
                <a:lnTo>
                  <a:pt x="1077976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447" y="3930396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2"/>
                </a:moveTo>
                <a:lnTo>
                  <a:pt x="494283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0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31635" y="3930396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31635" y="3930396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0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1"/>
                </a:lnTo>
                <a:lnTo>
                  <a:pt x="583818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24500" y="3192907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7" y="9143"/>
                </a:lnTo>
                <a:lnTo>
                  <a:pt x="308483" y="24891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2"/>
                </a:lnTo>
                <a:lnTo>
                  <a:pt x="125095" y="182371"/>
                </a:lnTo>
                <a:lnTo>
                  <a:pt x="75057" y="238505"/>
                </a:lnTo>
                <a:lnTo>
                  <a:pt x="50037" y="267588"/>
                </a:lnTo>
                <a:lnTo>
                  <a:pt x="0" y="326643"/>
                </a:lnTo>
                <a:lnTo>
                  <a:pt x="28955" y="351281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7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0"/>
                </a:lnTo>
                <a:lnTo>
                  <a:pt x="225298" y="134492"/>
                </a:lnTo>
                <a:lnTo>
                  <a:pt x="248792" y="113537"/>
                </a:lnTo>
                <a:lnTo>
                  <a:pt x="248929" y="113537"/>
                </a:lnTo>
                <a:lnTo>
                  <a:pt x="271316" y="95122"/>
                </a:lnTo>
                <a:lnTo>
                  <a:pt x="282462" y="86487"/>
                </a:lnTo>
                <a:lnTo>
                  <a:pt x="282955" y="86105"/>
                </a:lnTo>
                <a:lnTo>
                  <a:pt x="294004" y="78231"/>
                </a:lnTo>
                <a:lnTo>
                  <a:pt x="305053" y="70992"/>
                </a:lnTo>
                <a:lnTo>
                  <a:pt x="315159" y="64769"/>
                </a:lnTo>
                <a:lnTo>
                  <a:pt x="326516" y="58419"/>
                </a:lnTo>
                <a:lnTo>
                  <a:pt x="326652" y="58419"/>
                </a:lnTo>
                <a:lnTo>
                  <a:pt x="336414" y="53593"/>
                </a:lnTo>
                <a:lnTo>
                  <a:pt x="336169" y="53593"/>
                </a:lnTo>
                <a:lnTo>
                  <a:pt x="346462" y="49148"/>
                </a:lnTo>
                <a:lnTo>
                  <a:pt x="346328" y="49148"/>
                </a:lnTo>
                <a:lnTo>
                  <a:pt x="357377" y="45084"/>
                </a:lnTo>
                <a:lnTo>
                  <a:pt x="357575" y="45084"/>
                </a:lnTo>
                <a:lnTo>
                  <a:pt x="366070" y="42417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8"/>
                </a:lnTo>
                <a:lnTo>
                  <a:pt x="375412" y="40258"/>
                </a:lnTo>
                <a:lnTo>
                  <a:pt x="376809" y="40004"/>
                </a:lnTo>
                <a:lnTo>
                  <a:pt x="377053" y="40004"/>
                </a:lnTo>
                <a:lnTo>
                  <a:pt x="385259" y="38734"/>
                </a:lnTo>
                <a:lnTo>
                  <a:pt x="384683" y="38734"/>
                </a:lnTo>
                <a:lnTo>
                  <a:pt x="386079" y="38607"/>
                </a:lnTo>
                <a:lnTo>
                  <a:pt x="386439" y="38607"/>
                </a:lnTo>
                <a:lnTo>
                  <a:pt x="395224" y="37972"/>
                </a:lnTo>
                <a:lnTo>
                  <a:pt x="500149" y="37972"/>
                </a:lnTo>
                <a:lnTo>
                  <a:pt x="494919" y="34162"/>
                </a:lnTo>
                <a:lnTo>
                  <a:pt x="451992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7"/>
                </a:lnTo>
                <a:lnTo>
                  <a:pt x="688086" y="319658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4" y="292226"/>
                </a:moveTo>
                <a:lnTo>
                  <a:pt x="78866" y="292353"/>
                </a:lnTo>
                <a:lnTo>
                  <a:pt x="78994" y="292226"/>
                </a:ln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5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5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7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6"/>
                </a:moveTo>
                <a:lnTo>
                  <a:pt x="568960" y="167766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0" y="218566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5"/>
                </a:lnTo>
                <a:lnTo>
                  <a:pt x="615449" y="167766"/>
                </a:lnTo>
                <a:close/>
              </a:path>
              <a:path w="688339" h="351789">
                <a:moveTo>
                  <a:pt x="603376" y="218185"/>
                </a:moveTo>
                <a:lnTo>
                  <a:pt x="603613" y="218566"/>
                </a:lnTo>
                <a:lnTo>
                  <a:pt x="603376" y="218185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79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4"/>
                </a:moveTo>
                <a:lnTo>
                  <a:pt x="586569" y="192912"/>
                </a:lnTo>
                <a:lnTo>
                  <a:pt x="586232" y="192404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1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0"/>
                </a:lnTo>
                <a:lnTo>
                  <a:pt x="568978" y="167793"/>
                </a:lnTo>
                <a:lnTo>
                  <a:pt x="615449" y="167766"/>
                </a:lnTo>
                <a:lnTo>
                  <a:pt x="599948" y="145668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0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2"/>
                </a:moveTo>
                <a:lnTo>
                  <a:pt x="224789" y="135000"/>
                </a:lnTo>
                <a:lnTo>
                  <a:pt x="225358" y="134492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4"/>
                </a:moveTo>
                <a:lnTo>
                  <a:pt x="516509" y="103504"/>
                </a:lnTo>
                <a:lnTo>
                  <a:pt x="517398" y="104393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4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2" y="113537"/>
                </a:lnTo>
                <a:lnTo>
                  <a:pt x="248158" y="114172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3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7"/>
                </a:lnTo>
                <a:lnTo>
                  <a:pt x="516647" y="103659"/>
                </a:lnTo>
                <a:lnTo>
                  <a:pt x="516509" y="103504"/>
                </a:lnTo>
                <a:lnTo>
                  <a:pt x="567204" y="103504"/>
                </a:lnTo>
                <a:lnTo>
                  <a:pt x="563372" y="98805"/>
                </a:lnTo>
                <a:lnTo>
                  <a:pt x="545821" y="79120"/>
                </a:lnTo>
                <a:lnTo>
                  <a:pt x="490982" y="79120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79" y="94741"/>
                </a:moveTo>
                <a:lnTo>
                  <a:pt x="271272" y="95122"/>
                </a:lnTo>
                <a:lnTo>
                  <a:pt x="271779" y="94741"/>
                </a:lnTo>
                <a:close/>
              </a:path>
              <a:path w="688339" h="351789">
                <a:moveTo>
                  <a:pt x="498855" y="86232"/>
                </a:moveTo>
                <a:lnTo>
                  <a:pt x="499504" y="86867"/>
                </a:lnTo>
                <a:lnTo>
                  <a:pt x="498855" y="86232"/>
                </a:lnTo>
                <a:close/>
              </a:path>
              <a:path w="688339" h="351789">
                <a:moveTo>
                  <a:pt x="282981" y="86105"/>
                </a:moveTo>
                <a:lnTo>
                  <a:pt x="282640" y="86349"/>
                </a:lnTo>
                <a:lnTo>
                  <a:pt x="282981" y="86105"/>
                </a:lnTo>
                <a:close/>
              </a:path>
              <a:path w="688339" h="351789">
                <a:moveTo>
                  <a:pt x="481457" y="71500"/>
                </a:moveTo>
                <a:lnTo>
                  <a:pt x="490982" y="79120"/>
                </a:lnTo>
                <a:lnTo>
                  <a:pt x="545821" y="79120"/>
                </a:lnTo>
                <a:lnTo>
                  <a:pt x="544576" y="77723"/>
                </a:lnTo>
                <a:lnTo>
                  <a:pt x="538784" y="72008"/>
                </a:lnTo>
                <a:lnTo>
                  <a:pt x="482219" y="72008"/>
                </a:lnTo>
                <a:lnTo>
                  <a:pt x="481457" y="71500"/>
                </a:lnTo>
                <a:close/>
              </a:path>
              <a:path w="688339" h="351789">
                <a:moveTo>
                  <a:pt x="294074" y="78231"/>
                </a:moveTo>
                <a:lnTo>
                  <a:pt x="293497" y="78612"/>
                </a:lnTo>
                <a:lnTo>
                  <a:pt x="294074" y="78231"/>
                </a:lnTo>
                <a:close/>
              </a:path>
              <a:path w="688339" h="351789">
                <a:moveTo>
                  <a:pt x="531706" y="65023"/>
                </a:moveTo>
                <a:lnTo>
                  <a:pt x="472694" y="65023"/>
                </a:lnTo>
                <a:lnTo>
                  <a:pt x="482219" y="72008"/>
                </a:lnTo>
                <a:lnTo>
                  <a:pt x="538784" y="72008"/>
                </a:lnTo>
                <a:lnTo>
                  <a:pt x="531706" y="65023"/>
                </a:lnTo>
                <a:close/>
              </a:path>
              <a:path w="688339" h="351789">
                <a:moveTo>
                  <a:pt x="305158" y="70992"/>
                </a:moveTo>
                <a:lnTo>
                  <a:pt x="304546" y="71373"/>
                </a:lnTo>
                <a:lnTo>
                  <a:pt x="305158" y="70992"/>
                </a:lnTo>
                <a:close/>
              </a:path>
              <a:path w="688339" h="351789">
                <a:moveTo>
                  <a:pt x="463676" y="59054"/>
                </a:moveTo>
                <a:lnTo>
                  <a:pt x="473328" y="65531"/>
                </a:lnTo>
                <a:lnTo>
                  <a:pt x="472694" y="65023"/>
                </a:lnTo>
                <a:lnTo>
                  <a:pt x="531706" y="65023"/>
                </a:lnTo>
                <a:lnTo>
                  <a:pt x="526172" y="59562"/>
                </a:lnTo>
                <a:lnTo>
                  <a:pt x="464565" y="59562"/>
                </a:lnTo>
                <a:lnTo>
                  <a:pt x="463676" y="59054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69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7"/>
                </a:moveTo>
                <a:lnTo>
                  <a:pt x="455040" y="53847"/>
                </a:lnTo>
                <a:lnTo>
                  <a:pt x="456184" y="54482"/>
                </a:lnTo>
                <a:lnTo>
                  <a:pt x="464565" y="59562"/>
                </a:lnTo>
                <a:lnTo>
                  <a:pt x="526172" y="59562"/>
                </a:lnTo>
                <a:lnTo>
                  <a:pt x="525272" y="58673"/>
                </a:lnTo>
                <a:lnTo>
                  <a:pt x="519825" y="53847"/>
                </a:lnTo>
                <a:close/>
              </a:path>
              <a:path w="688339" h="351789">
                <a:moveTo>
                  <a:pt x="326652" y="58419"/>
                </a:moveTo>
                <a:lnTo>
                  <a:pt x="326516" y="58419"/>
                </a:lnTo>
                <a:lnTo>
                  <a:pt x="325882" y="58800"/>
                </a:lnTo>
                <a:lnTo>
                  <a:pt x="326652" y="58419"/>
                </a:lnTo>
                <a:close/>
              </a:path>
              <a:path w="688339" h="351789">
                <a:moveTo>
                  <a:pt x="455675" y="54228"/>
                </a:moveTo>
                <a:lnTo>
                  <a:pt x="456099" y="54482"/>
                </a:lnTo>
                <a:lnTo>
                  <a:pt x="455675" y="54228"/>
                </a:lnTo>
                <a:close/>
              </a:path>
              <a:path w="688339" h="351789">
                <a:moveTo>
                  <a:pt x="455040" y="53847"/>
                </a:moveTo>
                <a:lnTo>
                  <a:pt x="455675" y="54228"/>
                </a:lnTo>
                <a:lnTo>
                  <a:pt x="456184" y="54482"/>
                </a:lnTo>
                <a:lnTo>
                  <a:pt x="455040" y="53847"/>
                </a:lnTo>
                <a:close/>
              </a:path>
              <a:path w="688339" h="351789">
                <a:moveTo>
                  <a:pt x="514925" y="49529"/>
                </a:moveTo>
                <a:lnTo>
                  <a:pt x="446277" y="49529"/>
                </a:lnTo>
                <a:lnTo>
                  <a:pt x="455675" y="54228"/>
                </a:lnTo>
                <a:lnTo>
                  <a:pt x="455040" y="53847"/>
                </a:lnTo>
                <a:lnTo>
                  <a:pt x="519825" y="53847"/>
                </a:lnTo>
                <a:lnTo>
                  <a:pt x="515238" y="49783"/>
                </a:lnTo>
                <a:lnTo>
                  <a:pt x="514925" y="49529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3"/>
                </a:lnTo>
                <a:lnTo>
                  <a:pt x="336414" y="53593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19"/>
                </a:moveTo>
                <a:lnTo>
                  <a:pt x="437388" y="45719"/>
                </a:lnTo>
                <a:lnTo>
                  <a:pt x="438658" y="46227"/>
                </a:lnTo>
                <a:lnTo>
                  <a:pt x="447294" y="50037"/>
                </a:lnTo>
                <a:lnTo>
                  <a:pt x="446277" y="49529"/>
                </a:lnTo>
                <a:lnTo>
                  <a:pt x="514925" y="49529"/>
                </a:lnTo>
                <a:lnTo>
                  <a:pt x="510222" y="45719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8" y="49148"/>
                </a:lnTo>
                <a:lnTo>
                  <a:pt x="346462" y="49148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19"/>
                </a:moveTo>
                <a:lnTo>
                  <a:pt x="438098" y="46029"/>
                </a:lnTo>
                <a:lnTo>
                  <a:pt x="438658" y="46227"/>
                </a:lnTo>
                <a:lnTo>
                  <a:pt x="437388" y="45719"/>
                </a:lnTo>
                <a:close/>
              </a:path>
              <a:path w="688339" h="351789">
                <a:moveTo>
                  <a:pt x="506460" y="42671"/>
                </a:moveTo>
                <a:lnTo>
                  <a:pt x="428625" y="42671"/>
                </a:lnTo>
                <a:lnTo>
                  <a:pt x="430149" y="43179"/>
                </a:lnTo>
                <a:lnTo>
                  <a:pt x="438098" y="46029"/>
                </a:lnTo>
                <a:lnTo>
                  <a:pt x="437388" y="45719"/>
                </a:lnTo>
                <a:lnTo>
                  <a:pt x="510222" y="45719"/>
                </a:lnTo>
                <a:lnTo>
                  <a:pt x="506460" y="42671"/>
                </a:lnTo>
                <a:close/>
              </a:path>
              <a:path w="688339" h="351789">
                <a:moveTo>
                  <a:pt x="357575" y="45084"/>
                </a:moveTo>
                <a:lnTo>
                  <a:pt x="357377" y="45084"/>
                </a:lnTo>
                <a:lnTo>
                  <a:pt x="356362" y="45465"/>
                </a:lnTo>
                <a:lnTo>
                  <a:pt x="357575" y="45084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79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1"/>
                </a:moveTo>
                <a:lnTo>
                  <a:pt x="429799" y="43088"/>
                </a:lnTo>
                <a:lnTo>
                  <a:pt x="430149" y="43179"/>
                </a:lnTo>
                <a:lnTo>
                  <a:pt x="428625" y="42671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1"/>
                </a:lnTo>
                <a:lnTo>
                  <a:pt x="506460" y="42671"/>
                </a:lnTo>
                <a:lnTo>
                  <a:pt x="505205" y="41655"/>
                </a:lnTo>
                <a:lnTo>
                  <a:pt x="503985" y="40766"/>
                </a:lnTo>
                <a:lnTo>
                  <a:pt x="421386" y="40766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7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6"/>
                </a:lnTo>
                <a:lnTo>
                  <a:pt x="503985" y="40766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4"/>
                </a:moveTo>
                <a:lnTo>
                  <a:pt x="375412" y="40258"/>
                </a:lnTo>
                <a:lnTo>
                  <a:pt x="376259" y="40127"/>
                </a:lnTo>
                <a:lnTo>
                  <a:pt x="376809" y="40004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8"/>
                </a:lnTo>
                <a:lnTo>
                  <a:pt x="375672" y="40258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4"/>
                </a:moveTo>
                <a:lnTo>
                  <a:pt x="376809" y="40004"/>
                </a:lnTo>
                <a:lnTo>
                  <a:pt x="376259" y="40127"/>
                </a:lnTo>
                <a:lnTo>
                  <a:pt x="377053" y="40004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2"/>
                </a:moveTo>
                <a:lnTo>
                  <a:pt x="395224" y="37972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2"/>
                </a:lnTo>
                <a:close/>
              </a:path>
              <a:path w="688339" h="351789">
                <a:moveTo>
                  <a:pt x="386079" y="38607"/>
                </a:moveTo>
                <a:lnTo>
                  <a:pt x="384683" y="38734"/>
                </a:lnTo>
                <a:lnTo>
                  <a:pt x="385764" y="38656"/>
                </a:lnTo>
                <a:lnTo>
                  <a:pt x="386079" y="38607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3" y="38734"/>
                </a:lnTo>
                <a:lnTo>
                  <a:pt x="385259" y="38734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7"/>
                </a:moveTo>
                <a:lnTo>
                  <a:pt x="386079" y="38607"/>
                </a:lnTo>
                <a:lnTo>
                  <a:pt x="385764" y="38656"/>
                </a:lnTo>
                <a:lnTo>
                  <a:pt x="386439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97697" y="4024122"/>
            <a:ext cx="39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5" baseline="-16865" dirty="0">
                <a:latin typeface="Calibri"/>
                <a:cs typeface="Calibri"/>
              </a:rPr>
              <a:t>W</a:t>
            </a:r>
            <a:r>
              <a:rPr sz="1850" spc="0" dirty="0">
                <a:latin typeface="Calibri"/>
                <a:cs typeface="Calibri"/>
              </a:rPr>
              <a:t>i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1861" y="3021584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3985" y="3351657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4364" y="3389503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17033" y="304109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8370" y="3033140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45689" y="5703214"/>
            <a:ext cx="741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03344" y="5703214"/>
            <a:ext cx="92163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4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4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69002" y="5703214"/>
            <a:ext cx="199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ember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278869" y="5611774"/>
            <a:ext cx="3924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22" baseline="-1620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lang="en-US" sz="1600" spc="-5" baseline="-16203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endParaRPr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74823" y="5668517"/>
            <a:ext cx="5623560" cy="512445"/>
          </a:xfrm>
          <a:custGeom>
            <a:avLst/>
            <a:gdLst/>
            <a:ahLst/>
            <a:cxnLst/>
            <a:rect l="l" t="t" r="r" b="b"/>
            <a:pathLst>
              <a:path w="5623559" h="512445">
                <a:moveTo>
                  <a:pt x="303021" y="85343"/>
                </a:moveTo>
                <a:lnTo>
                  <a:pt x="309731" y="52126"/>
                </a:lnTo>
                <a:lnTo>
                  <a:pt x="328025" y="24998"/>
                </a:lnTo>
                <a:lnTo>
                  <a:pt x="355153" y="6707"/>
                </a:lnTo>
                <a:lnTo>
                  <a:pt x="388365" y="0"/>
                </a:lnTo>
                <a:lnTo>
                  <a:pt x="1189736" y="0"/>
                </a:lnTo>
                <a:lnTo>
                  <a:pt x="2519806" y="0"/>
                </a:lnTo>
                <a:lnTo>
                  <a:pt x="5537961" y="0"/>
                </a:lnTo>
                <a:lnTo>
                  <a:pt x="5571174" y="6707"/>
                </a:lnTo>
                <a:lnTo>
                  <a:pt x="5598302" y="24998"/>
                </a:lnTo>
                <a:lnTo>
                  <a:pt x="5616596" y="52126"/>
                </a:lnTo>
                <a:lnTo>
                  <a:pt x="5623306" y="85343"/>
                </a:lnTo>
                <a:lnTo>
                  <a:pt x="5623306" y="298703"/>
                </a:lnTo>
                <a:lnTo>
                  <a:pt x="5623306" y="426719"/>
                </a:lnTo>
                <a:lnTo>
                  <a:pt x="5616596" y="459937"/>
                </a:lnTo>
                <a:lnTo>
                  <a:pt x="5598302" y="487065"/>
                </a:lnTo>
                <a:lnTo>
                  <a:pt x="5571174" y="505356"/>
                </a:lnTo>
                <a:lnTo>
                  <a:pt x="5537961" y="512063"/>
                </a:lnTo>
                <a:lnTo>
                  <a:pt x="2519806" y="512063"/>
                </a:lnTo>
                <a:lnTo>
                  <a:pt x="1189736" y="512063"/>
                </a:lnTo>
                <a:lnTo>
                  <a:pt x="388365" y="512063"/>
                </a:lnTo>
                <a:lnTo>
                  <a:pt x="355153" y="505356"/>
                </a:lnTo>
                <a:lnTo>
                  <a:pt x="328025" y="487065"/>
                </a:lnTo>
                <a:lnTo>
                  <a:pt x="309731" y="459937"/>
                </a:lnTo>
                <a:lnTo>
                  <a:pt x="303021" y="426719"/>
                </a:lnTo>
                <a:lnTo>
                  <a:pt x="0" y="475132"/>
                </a:lnTo>
                <a:lnTo>
                  <a:pt x="303021" y="298703"/>
                </a:lnTo>
                <a:lnTo>
                  <a:pt x="303021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4476" y="5059679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4"/>
                </a:lnTo>
                <a:lnTo>
                  <a:pt x="110233" y="137416"/>
                </a:lnTo>
                <a:lnTo>
                  <a:pt x="88646" y="118110"/>
                </a:lnTo>
                <a:lnTo>
                  <a:pt x="127254" y="74930"/>
                </a:lnTo>
                <a:lnTo>
                  <a:pt x="166104" y="74930"/>
                </a:lnTo>
                <a:lnTo>
                  <a:pt x="187451" y="51054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30"/>
                </a:moveTo>
                <a:lnTo>
                  <a:pt x="88646" y="118110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30"/>
                </a:lnTo>
                <a:close/>
              </a:path>
              <a:path w="898525" h="807720">
                <a:moveTo>
                  <a:pt x="166104" y="74930"/>
                </a:moveTo>
                <a:lnTo>
                  <a:pt x="127254" y="74930"/>
                </a:lnTo>
                <a:lnTo>
                  <a:pt x="148841" y="94236"/>
                </a:lnTo>
                <a:lnTo>
                  <a:pt x="166104" y="74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64329" y="5036820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41340" y="5043042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78" y="55540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78" y="55540"/>
                </a:lnTo>
                <a:close/>
              </a:path>
              <a:path w="2512059" h="810895">
                <a:moveTo>
                  <a:pt x="2497331" y="47243"/>
                </a:moveTo>
                <a:lnTo>
                  <a:pt x="2364993" y="47243"/>
                </a:lnTo>
                <a:lnTo>
                  <a:pt x="2381631" y="102615"/>
                </a:lnTo>
                <a:lnTo>
                  <a:pt x="2353841" y="110935"/>
                </a:lnTo>
                <a:lnTo>
                  <a:pt x="2370455" y="166496"/>
                </a:lnTo>
                <a:lnTo>
                  <a:pt x="2497331" y="47243"/>
                </a:lnTo>
                <a:close/>
              </a:path>
              <a:path w="2512059" h="810895">
                <a:moveTo>
                  <a:pt x="2364993" y="47243"/>
                </a:moveTo>
                <a:lnTo>
                  <a:pt x="2337278" y="55540"/>
                </a:lnTo>
                <a:lnTo>
                  <a:pt x="2353841" y="110935"/>
                </a:lnTo>
                <a:lnTo>
                  <a:pt x="2381631" y="102615"/>
                </a:lnTo>
                <a:lnTo>
                  <a:pt x="2364993" y="47243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78" y="55540"/>
                </a:lnTo>
                <a:lnTo>
                  <a:pt x="2364993" y="47243"/>
                </a:lnTo>
                <a:lnTo>
                  <a:pt x="2497331" y="47243"/>
                </a:lnTo>
                <a:lnTo>
                  <a:pt x="2512060" y="33400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68298" y="5751880"/>
            <a:ext cx="13684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libri"/>
                <a:cs typeface="Calibri"/>
              </a:rPr>
              <a:t>Training 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es: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65303" y="7746"/>
            <a:ext cx="2670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r>
              <a:rPr sz="3200" b="1" i="1" u="sng" spc="-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200" b="1" i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Target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1629" y="6270447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84546" y="6285991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26534" y="6270447"/>
            <a:ext cx="556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65" name="object 65"/>
          <p:cNvSpPr/>
          <p:nvPr/>
        </p:nvSpPr>
        <p:spPr>
          <a:xfrm>
            <a:off x="1243583" y="1252727"/>
            <a:ext cx="2013203" cy="3550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3583" y="1252727"/>
            <a:ext cx="2013585" cy="355600"/>
          </a:xfrm>
          <a:custGeom>
            <a:avLst/>
            <a:gdLst/>
            <a:ahLst/>
            <a:cxnLst/>
            <a:rect l="l" t="t" r="r" b="b"/>
            <a:pathLst>
              <a:path w="2013585" h="355600">
                <a:moveTo>
                  <a:pt x="0" y="355091"/>
                </a:moveTo>
                <a:lnTo>
                  <a:pt x="2013203" y="355091"/>
                </a:lnTo>
                <a:lnTo>
                  <a:pt x="2013203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1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1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368933" y="1194308"/>
            <a:ext cx="1704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335" algn="l"/>
              </a:tabLst>
            </a:pPr>
            <a:r>
              <a:rPr sz="3600" baseline="115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894576" y="1299972"/>
            <a:ext cx="2013203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94576" y="129997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4" h="353694">
                <a:moveTo>
                  <a:pt x="0" y="353567"/>
                </a:moveTo>
                <a:lnTo>
                  <a:pt x="2013203" y="353567"/>
                </a:lnTo>
                <a:lnTo>
                  <a:pt x="2013203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6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7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6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6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7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6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8546083" y="1240282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090415" y="1292352"/>
            <a:ext cx="2013204" cy="353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090415" y="129235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5" h="353694">
                <a:moveTo>
                  <a:pt x="0" y="353567"/>
                </a:moveTo>
                <a:lnTo>
                  <a:pt x="2013204" y="353567"/>
                </a:lnTo>
                <a:lnTo>
                  <a:pt x="2013204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7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8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7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7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8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7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221741" y="0"/>
                </a:moveTo>
                <a:lnTo>
                  <a:pt x="177063" y="4506"/>
                </a:lnTo>
                <a:lnTo>
                  <a:pt x="135445" y="17430"/>
                </a:lnTo>
                <a:lnTo>
                  <a:pt x="97780" y="37879"/>
                </a:lnTo>
                <a:lnTo>
                  <a:pt x="64960" y="64960"/>
                </a:lnTo>
                <a:lnTo>
                  <a:pt x="37879" y="97780"/>
                </a:lnTo>
                <a:lnTo>
                  <a:pt x="17430" y="135445"/>
                </a:lnTo>
                <a:lnTo>
                  <a:pt x="4506" y="177063"/>
                </a:lnTo>
                <a:lnTo>
                  <a:pt x="0" y="221741"/>
                </a:lnTo>
                <a:lnTo>
                  <a:pt x="4506" y="266420"/>
                </a:lnTo>
                <a:lnTo>
                  <a:pt x="17430" y="308038"/>
                </a:lnTo>
                <a:lnTo>
                  <a:pt x="37879" y="345703"/>
                </a:lnTo>
                <a:lnTo>
                  <a:pt x="64960" y="378523"/>
                </a:lnTo>
                <a:lnTo>
                  <a:pt x="97780" y="405604"/>
                </a:lnTo>
                <a:lnTo>
                  <a:pt x="135445" y="426053"/>
                </a:lnTo>
                <a:lnTo>
                  <a:pt x="177063" y="438977"/>
                </a:lnTo>
                <a:lnTo>
                  <a:pt x="221741" y="443484"/>
                </a:lnTo>
                <a:lnTo>
                  <a:pt x="266420" y="438977"/>
                </a:lnTo>
                <a:lnTo>
                  <a:pt x="308038" y="426053"/>
                </a:lnTo>
                <a:lnTo>
                  <a:pt x="345703" y="405604"/>
                </a:lnTo>
                <a:lnTo>
                  <a:pt x="378523" y="378523"/>
                </a:lnTo>
                <a:lnTo>
                  <a:pt x="405604" y="345703"/>
                </a:lnTo>
                <a:lnTo>
                  <a:pt x="426053" y="308038"/>
                </a:lnTo>
                <a:lnTo>
                  <a:pt x="438977" y="266420"/>
                </a:lnTo>
                <a:lnTo>
                  <a:pt x="443483" y="221741"/>
                </a:lnTo>
                <a:lnTo>
                  <a:pt x="438977" y="177063"/>
                </a:lnTo>
                <a:lnTo>
                  <a:pt x="426053" y="135445"/>
                </a:lnTo>
                <a:lnTo>
                  <a:pt x="405604" y="97780"/>
                </a:lnTo>
                <a:lnTo>
                  <a:pt x="378523" y="64960"/>
                </a:lnTo>
                <a:lnTo>
                  <a:pt x="345703" y="37879"/>
                </a:lnTo>
                <a:lnTo>
                  <a:pt x="308038" y="17430"/>
                </a:lnTo>
                <a:lnTo>
                  <a:pt x="266420" y="4506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221741"/>
                </a:moveTo>
                <a:lnTo>
                  <a:pt x="4506" y="177063"/>
                </a:lnTo>
                <a:lnTo>
                  <a:pt x="17430" y="135445"/>
                </a:lnTo>
                <a:lnTo>
                  <a:pt x="37879" y="97780"/>
                </a:lnTo>
                <a:lnTo>
                  <a:pt x="64960" y="64960"/>
                </a:lnTo>
                <a:lnTo>
                  <a:pt x="97780" y="37879"/>
                </a:lnTo>
                <a:lnTo>
                  <a:pt x="135445" y="17430"/>
                </a:lnTo>
                <a:lnTo>
                  <a:pt x="177063" y="4506"/>
                </a:lnTo>
                <a:lnTo>
                  <a:pt x="221741" y="0"/>
                </a:lnTo>
                <a:lnTo>
                  <a:pt x="266420" y="4506"/>
                </a:lnTo>
                <a:lnTo>
                  <a:pt x="308038" y="17430"/>
                </a:lnTo>
                <a:lnTo>
                  <a:pt x="345703" y="37879"/>
                </a:lnTo>
                <a:lnTo>
                  <a:pt x="378523" y="64960"/>
                </a:lnTo>
                <a:lnTo>
                  <a:pt x="405604" y="97780"/>
                </a:lnTo>
                <a:lnTo>
                  <a:pt x="426053" y="135445"/>
                </a:lnTo>
                <a:lnTo>
                  <a:pt x="438977" y="177063"/>
                </a:lnTo>
                <a:lnTo>
                  <a:pt x="443483" y="221741"/>
                </a:lnTo>
                <a:lnTo>
                  <a:pt x="438977" y="266420"/>
                </a:lnTo>
                <a:lnTo>
                  <a:pt x="426053" y="308038"/>
                </a:lnTo>
                <a:lnTo>
                  <a:pt x="405604" y="345703"/>
                </a:lnTo>
                <a:lnTo>
                  <a:pt x="378523" y="378523"/>
                </a:lnTo>
                <a:lnTo>
                  <a:pt x="345703" y="405604"/>
                </a:lnTo>
                <a:lnTo>
                  <a:pt x="308038" y="426053"/>
                </a:lnTo>
                <a:lnTo>
                  <a:pt x="266420" y="438977"/>
                </a:lnTo>
                <a:lnTo>
                  <a:pt x="221741" y="443484"/>
                </a:lnTo>
                <a:lnTo>
                  <a:pt x="177063" y="438977"/>
                </a:lnTo>
                <a:lnTo>
                  <a:pt x="135445" y="426053"/>
                </a:lnTo>
                <a:lnTo>
                  <a:pt x="97780" y="405604"/>
                </a:lnTo>
                <a:lnTo>
                  <a:pt x="64960" y="378523"/>
                </a:lnTo>
                <a:lnTo>
                  <a:pt x="37879" y="345703"/>
                </a:lnTo>
                <a:lnTo>
                  <a:pt x="17430" y="308038"/>
                </a:lnTo>
                <a:lnTo>
                  <a:pt x="4506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222503" y="0"/>
                </a:moveTo>
                <a:lnTo>
                  <a:pt x="177647" y="4506"/>
                </a:lnTo>
                <a:lnTo>
                  <a:pt x="135874" y="17430"/>
                </a:lnTo>
                <a:lnTo>
                  <a:pt x="98077" y="37879"/>
                </a:lnTo>
                <a:lnTo>
                  <a:pt x="65150" y="64960"/>
                </a:lnTo>
                <a:lnTo>
                  <a:pt x="37986" y="97780"/>
                </a:lnTo>
                <a:lnTo>
                  <a:pt x="17478" y="135445"/>
                </a:lnTo>
                <a:lnTo>
                  <a:pt x="4518" y="177063"/>
                </a:lnTo>
                <a:lnTo>
                  <a:pt x="0" y="221741"/>
                </a:lnTo>
                <a:lnTo>
                  <a:pt x="4518" y="266420"/>
                </a:lnTo>
                <a:lnTo>
                  <a:pt x="17478" y="308038"/>
                </a:lnTo>
                <a:lnTo>
                  <a:pt x="37986" y="345703"/>
                </a:lnTo>
                <a:lnTo>
                  <a:pt x="65151" y="378523"/>
                </a:lnTo>
                <a:lnTo>
                  <a:pt x="98077" y="405604"/>
                </a:lnTo>
                <a:lnTo>
                  <a:pt x="135874" y="426053"/>
                </a:lnTo>
                <a:lnTo>
                  <a:pt x="177647" y="438977"/>
                </a:lnTo>
                <a:lnTo>
                  <a:pt x="222503" y="443483"/>
                </a:lnTo>
                <a:lnTo>
                  <a:pt x="267360" y="438977"/>
                </a:lnTo>
                <a:lnTo>
                  <a:pt x="309133" y="426053"/>
                </a:lnTo>
                <a:lnTo>
                  <a:pt x="346930" y="405604"/>
                </a:lnTo>
                <a:lnTo>
                  <a:pt x="379856" y="378523"/>
                </a:lnTo>
                <a:lnTo>
                  <a:pt x="407021" y="345703"/>
                </a:lnTo>
                <a:lnTo>
                  <a:pt x="427529" y="308038"/>
                </a:lnTo>
                <a:lnTo>
                  <a:pt x="440489" y="266420"/>
                </a:lnTo>
                <a:lnTo>
                  <a:pt x="445007" y="221741"/>
                </a:lnTo>
                <a:lnTo>
                  <a:pt x="440489" y="177063"/>
                </a:lnTo>
                <a:lnTo>
                  <a:pt x="427529" y="135445"/>
                </a:lnTo>
                <a:lnTo>
                  <a:pt x="407021" y="97780"/>
                </a:lnTo>
                <a:lnTo>
                  <a:pt x="379856" y="64960"/>
                </a:lnTo>
                <a:lnTo>
                  <a:pt x="346930" y="37879"/>
                </a:lnTo>
                <a:lnTo>
                  <a:pt x="309133" y="17430"/>
                </a:lnTo>
                <a:lnTo>
                  <a:pt x="267360" y="4506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0" y="221741"/>
                </a:moveTo>
                <a:lnTo>
                  <a:pt x="4518" y="177063"/>
                </a:lnTo>
                <a:lnTo>
                  <a:pt x="17478" y="135445"/>
                </a:lnTo>
                <a:lnTo>
                  <a:pt x="37986" y="97780"/>
                </a:lnTo>
                <a:lnTo>
                  <a:pt x="65150" y="64960"/>
                </a:lnTo>
                <a:lnTo>
                  <a:pt x="98077" y="37879"/>
                </a:lnTo>
                <a:lnTo>
                  <a:pt x="135874" y="17430"/>
                </a:lnTo>
                <a:lnTo>
                  <a:pt x="177647" y="4506"/>
                </a:lnTo>
                <a:lnTo>
                  <a:pt x="222503" y="0"/>
                </a:lnTo>
                <a:lnTo>
                  <a:pt x="267360" y="4506"/>
                </a:lnTo>
                <a:lnTo>
                  <a:pt x="309133" y="17430"/>
                </a:lnTo>
                <a:lnTo>
                  <a:pt x="346930" y="37879"/>
                </a:lnTo>
                <a:lnTo>
                  <a:pt x="379856" y="64960"/>
                </a:lnTo>
                <a:lnTo>
                  <a:pt x="407021" y="97780"/>
                </a:lnTo>
                <a:lnTo>
                  <a:pt x="427529" y="135445"/>
                </a:lnTo>
                <a:lnTo>
                  <a:pt x="440489" y="177063"/>
                </a:lnTo>
                <a:lnTo>
                  <a:pt x="445007" y="221741"/>
                </a:lnTo>
                <a:lnTo>
                  <a:pt x="440489" y="266420"/>
                </a:lnTo>
                <a:lnTo>
                  <a:pt x="427529" y="308038"/>
                </a:lnTo>
                <a:lnTo>
                  <a:pt x="407021" y="345703"/>
                </a:lnTo>
                <a:lnTo>
                  <a:pt x="379856" y="378523"/>
                </a:lnTo>
                <a:lnTo>
                  <a:pt x="346930" y="405604"/>
                </a:lnTo>
                <a:lnTo>
                  <a:pt x="309133" y="426053"/>
                </a:lnTo>
                <a:lnTo>
                  <a:pt x="267360" y="438977"/>
                </a:lnTo>
                <a:lnTo>
                  <a:pt x="222503" y="443483"/>
                </a:lnTo>
                <a:lnTo>
                  <a:pt x="177647" y="438977"/>
                </a:lnTo>
                <a:lnTo>
                  <a:pt x="135874" y="426053"/>
                </a:lnTo>
                <a:lnTo>
                  <a:pt x="98077" y="405604"/>
                </a:lnTo>
                <a:lnTo>
                  <a:pt x="65150" y="378523"/>
                </a:lnTo>
                <a:lnTo>
                  <a:pt x="37986" y="345703"/>
                </a:lnTo>
                <a:lnTo>
                  <a:pt x="17478" y="308038"/>
                </a:lnTo>
                <a:lnTo>
                  <a:pt x="4518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741923" y="123367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19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19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20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20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8"/>
                </a:moveTo>
                <a:lnTo>
                  <a:pt x="0" y="414528"/>
                </a:lnTo>
                <a:lnTo>
                  <a:pt x="219455" y="633984"/>
                </a:lnTo>
                <a:lnTo>
                  <a:pt x="438912" y="414528"/>
                </a:lnTo>
                <a:close/>
              </a:path>
              <a:path w="439420" h="634364">
                <a:moveTo>
                  <a:pt x="329183" y="219456"/>
                </a:moveTo>
                <a:lnTo>
                  <a:pt x="109727" y="219456"/>
                </a:lnTo>
                <a:lnTo>
                  <a:pt x="109727" y="414528"/>
                </a:lnTo>
                <a:lnTo>
                  <a:pt x="329183" y="414528"/>
                </a:lnTo>
                <a:lnTo>
                  <a:pt x="329183" y="219456"/>
                </a:lnTo>
                <a:close/>
              </a:path>
              <a:path w="439420" h="634364">
                <a:moveTo>
                  <a:pt x="219455" y="0"/>
                </a:moveTo>
                <a:lnTo>
                  <a:pt x="0" y="219456"/>
                </a:lnTo>
                <a:lnTo>
                  <a:pt x="438912" y="219456"/>
                </a:lnTo>
                <a:lnTo>
                  <a:pt x="219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6"/>
                </a:moveTo>
                <a:lnTo>
                  <a:pt x="219455" y="0"/>
                </a:lnTo>
                <a:lnTo>
                  <a:pt x="438912" y="219456"/>
                </a:lnTo>
                <a:lnTo>
                  <a:pt x="329183" y="219456"/>
                </a:lnTo>
                <a:lnTo>
                  <a:pt x="329183" y="414528"/>
                </a:lnTo>
                <a:lnTo>
                  <a:pt x="438912" y="414528"/>
                </a:lnTo>
                <a:lnTo>
                  <a:pt x="219455" y="633984"/>
                </a:lnTo>
                <a:lnTo>
                  <a:pt x="0" y="414528"/>
                </a:lnTo>
                <a:lnTo>
                  <a:pt x="109727" y="414528"/>
                </a:lnTo>
                <a:lnTo>
                  <a:pt x="109727" y="219456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328164" y="612089"/>
            <a:ext cx="7067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775193" y="636854"/>
            <a:ext cx="706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ot</a:t>
            </a:r>
            <a:r>
              <a:rPr sz="2400" spc="-10" dirty="0">
                <a:latin typeface="Calibri"/>
                <a:cs typeface="Calibri"/>
              </a:rPr>
              <a:t>h</a:t>
            </a:r>
            <a:r>
              <a:rPr sz="2400" dirty="0">
                <a:latin typeface="Calibri"/>
                <a:cs typeface="Calibri"/>
              </a:rPr>
              <a:t>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256408" y="957833"/>
            <a:ext cx="321945" cy="328295"/>
          </a:xfrm>
          <a:custGeom>
            <a:avLst/>
            <a:gdLst/>
            <a:ahLst/>
            <a:cxnLst/>
            <a:rect l="l" t="t" r="r" b="b"/>
            <a:pathLst>
              <a:path w="321944" h="328294">
                <a:moveTo>
                  <a:pt x="228049" y="68410"/>
                </a:moveTo>
                <a:lnTo>
                  <a:pt x="0" y="301498"/>
                </a:lnTo>
                <a:lnTo>
                  <a:pt x="27178" y="328040"/>
                </a:lnTo>
                <a:lnTo>
                  <a:pt x="255286" y="95012"/>
                </a:lnTo>
                <a:lnTo>
                  <a:pt x="228049" y="68410"/>
                </a:lnTo>
                <a:close/>
              </a:path>
              <a:path w="321944" h="328294">
                <a:moveTo>
                  <a:pt x="304023" y="54737"/>
                </a:moveTo>
                <a:lnTo>
                  <a:pt x="241427" y="54737"/>
                </a:lnTo>
                <a:lnTo>
                  <a:pt x="268605" y="81406"/>
                </a:lnTo>
                <a:lnTo>
                  <a:pt x="255286" y="95012"/>
                </a:lnTo>
                <a:lnTo>
                  <a:pt x="282575" y="121665"/>
                </a:lnTo>
                <a:lnTo>
                  <a:pt x="304023" y="54737"/>
                </a:lnTo>
                <a:close/>
              </a:path>
              <a:path w="321944" h="328294">
                <a:moveTo>
                  <a:pt x="241427" y="54737"/>
                </a:moveTo>
                <a:lnTo>
                  <a:pt x="228049" y="68410"/>
                </a:lnTo>
                <a:lnTo>
                  <a:pt x="255286" y="95012"/>
                </a:lnTo>
                <a:lnTo>
                  <a:pt x="268605" y="81406"/>
                </a:lnTo>
                <a:lnTo>
                  <a:pt x="241427" y="54737"/>
                </a:lnTo>
                <a:close/>
              </a:path>
              <a:path w="321944" h="328294">
                <a:moveTo>
                  <a:pt x="321564" y="0"/>
                </a:moveTo>
                <a:lnTo>
                  <a:pt x="200787" y="41782"/>
                </a:lnTo>
                <a:lnTo>
                  <a:pt x="228049" y="68410"/>
                </a:lnTo>
                <a:lnTo>
                  <a:pt x="241427" y="54737"/>
                </a:lnTo>
                <a:lnTo>
                  <a:pt x="304023" y="54737"/>
                </a:lnTo>
                <a:lnTo>
                  <a:pt x="32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63744" y="1052322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5">
                <a:moveTo>
                  <a:pt x="154197" y="77968"/>
                </a:moveTo>
                <a:lnTo>
                  <a:pt x="0" y="273812"/>
                </a:lnTo>
                <a:lnTo>
                  <a:pt x="29971" y="297433"/>
                </a:lnTo>
                <a:lnTo>
                  <a:pt x="184194" y="101559"/>
                </a:lnTo>
                <a:lnTo>
                  <a:pt x="154197" y="77968"/>
                </a:lnTo>
                <a:close/>
              </a:path>
              <a:path w="240029" h="297815">
                <a:moveTo>
                  <a:pt x="226920" y="62991"/>
                </a:moveTo>
                <a:lnTo>
                  <a:pt x="165988" y="62991"/>
                </a:lnTo>
                <a:lnTo>
                  <a:pt x="195960" y="86613"/>
                </a:lnTo>
                <a:lnTo>
                  <a:pt x="184194" y="101559"/>
                </a:lnTo>
                <a:lnTo>
                  <a:pt x="214121" y="125094"/>
                </a:lnTo>
                <a:lnTo>
                  <a:pt x="226920" y="62991"/>
                </a:lnTo>
                <a:close/>
              </a:path>
              <a:path w="240029" h="297815">
                <a:moveTo>
                  <a:pt x="165988" y="62991"/>
                </a:moveTo>
                <a:lnTo>
                  <a:pt x="154197" y="77968"/>
                </a:lnTo>
                <a:lnTo>
                  <a:pt x="184194" y="101559"/>
                </a:lnTo>
                <a:lnTo>
                  <a:pt x="195960" y="86613"/>
                </a:lnTo>
                <a:lnTo>
                  <a:pt x="165988" y="62991"/>
                </a:lnTo>
                <a:close/>
              </a:path>
              <a:path w="240029" h="297815">
                <a:moveTo>
                  <a:pt x="239902" y="0"/>
                </a:moveTo>
                <a:lnTo>
                  <a:pt x="124332" y="54482"/>
                </a:lnTo>
                <a:lnTo>
                  <a:pt x="154197" y="77968"/>
                </a:lnTo>
                <a:lnTo>
                  <a:pt x="165988" y="62991"/>
                </a:lnTo>
                <a:lnTo>
                  <a:pt x="226920" y="62991"/>
                </a:lnTo>
                <a:lnTo>
                  <a:pt x="239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93811" y="974597"/>
            <a:ext cx="201295" cy="333375"/>
          </a:xfrm>
          <a:custGeom>
            <a:avLst/>
            <a:gdLst/>
            <a:ahLst/>
            <a:cxnLst/>
            <a:rect l="l" t="t" r="r" b="b"/>
            <a:pathLst>
              <a:path w="201295" h="333375">
                <a:moveTo>
                  <a:pt x="128111" y="89795"/>
                </a:moveTo>
                <a:lnTo>
                  <a:pt x="0" y="314198"/>
                </a:lnTo>
                <a:lnTo>
                  <a:pt x="33020" y="333121"/>
                </a:lnTo>
                <a:lnTo>
                  <a:pt x="161152" y="108681"/>
                </a:lnTo>
                <a:lnTo>
                  <a:pt x="128111" y="89795"/>
                </a:lnTo>
                <a:close/>
              </a:path>
              <a:path w="201295" h="333375">
                <a:moveTo>
                  <a:pt x="197284" y="73278"/>
                </a:moveTo>
                <a:lnTo>
                  <a:pt x="137541" y="73278"/>
                </a:lnTo>
                <a:lnTo>
                  <a:pt x="170561" y="92201"/>
                </a:lnTo>
                <a:lnTo>
                  <a:pt x="161152" y="108681"/>
                </a:lnTo>
                <a:lnTo>
                  <a:pt x="194310" y="127635"/>
                </a:lnTo>
                <a:lnTo>
                  <a:pt x="197284" y="73278"/>
                </a:lnTo>
                <a:close/>
              </a:path>
              <a:path w="201295" h="333375">
                <a:moveTo>
                  <a:pt x="137541" y="73278"/>
                </a:moveTo>
                <a:lnTo>
                  <a:pt x="128111" y="89795"/>
                </a:lnTo>
                <a:lnTo>
                  <a:pt x="161152" y="108681"/>
                </a:lnTo>
                <a:lnTo>
                  <a:pt x="170561" y="92201"/>
                </a:lnTo>
                <a:lnTo>
                  <a:pt x="137541" y="73278"/>
                </a:lnTo>
                <a:close/>
              </a:path>
              <a:path w="201295" h="333375">
                <a:moveTo>
                  <a:pt x="201295" y="0"/>
                </a:moveTo>
                <a:lnTo>
                  <a:pt x="94996" y="70865"/>
                </a:lnTo>
                <a:lnTo>
                  <a:pt x="128111" y="89795"/>
                </a:lnTo>
                <a:lnTo>
                  <a:pt x="137541" y="73278"/>
                </a:lnTo>
                <a:lnTo>
                  <a:pt x="197284" y="73278"/>
                </a:lnTo>
                <a:lnTo>
                  <a:pt x="2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706626" y="1091895"/>
            <a:ext cx="1019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" algn="l"/>
                <a:tab pos="760095" algn="l"/>
              </a:tabLst>
            </a:pP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baseline="-11574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217034" y="459266"/>
            <a:ext cx="1367790" cy="112903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821055">
              <a:lnSpc>
                <a:spcPct val="100000"/>
              </a:lnSpc>
              <a:spcBef>
                <a:spcPts val="1230"/>
              </a:spcBef>
            </a:pPr>
            <a:r>
              <a:rPr sz="2400" spc="-5" dirty="0">
                <a:solidFill>
                  <a:srgbClr val="00B0F0"/>
                </a:solidFill>
                <a:latin typeface="Calibri"/>
                <a:cs typeface="Calibri"/>
              </a:rPr>
              <a:t>de</a:t>
            </a:r>
            <a:r>
              <a:rPr sz="2400" spc="-25" dirty="0">
                <a:solidFill>
                  <a:srgbClr val="00B0F0"/>
                </a:solidFill>
                <a:latin typeface="Calibri"/>
                <a:cs typeface="Calibri"/>
              </a:rPr>
              <a:t>s</a:t>
            </a:r>
            <a:r>
              <a:rPr sz="240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332105" algn="l"/>
                <a:tab pos="753110" algn="l"/>
                <a:tab pos="1109345" algn="l"/>
              </a:tabLst>
            </a:pPr>
            <a:r>
              <a:rPr sz="3600" baseline="-8101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2800" spc="-5" dirty="0">
                <a:latin typeface="Calibri"/>
                <a:cs typeface="Calibri"/>
              </a:rPr>
              <a:t>…	</a:t>
            </a:r>
            <a:r>
              <a:rPr sz="3600" spc="-7" baseline="-10416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021448" y="1152855"/>
            <a:ext cx="132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6075" algn="l"/>
                <a:tab pos="753110" algn="l"/>
                <a:tab pos="1064260" algn="l"/>
              </a:tabLst>
            </a:pPr>
            <a:r>
              <a:rPr sz="3600" baseline="-5787" dirty="0">
                <a:solidFill>
                  <a:srgbClr val="FFFFFF"/>
                </a:solidFill>
                <a:latin typeface="Calibri"/>
                <a:cs typeface="Calibri"/>
              </a:rPr>
              <a:t>0	</a:t>
            </a:r>
            <a:r>
              <a:rPr sz="4200" spc="-7" baseline="-2976" dirty="0">
                <a:latin typeface="Calibri"/>
                <a:cs typeface="Calibri"/>
              </a:rPr>
              <a:t>…	</a:t>
            </a:r>
            <a:r>
              <a:rPr sz="3600" spc="-7" baseline="-8101" dirty="0">
                <a:solidFill>
                  <a:srgbClr val="FFFFFF"/>
                </a:solidFill>
                <a:latin typeface="Calibri"/>
                <a:cs typeface="Calibri"/>
              </a:rPr>
              <a:t>1	</a:t>
            </a:r>
            <a:r>
              <a:rPr sz="2800" spc="-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046978" y="6281724"/>
            <a:ext cx="5930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7133081" y="6281724"/>
            <a:ext cx="59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960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385316" y="5878067"/>
            <a:ext cx="6373368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3791" y="5815584"/>
            <a:ext cx="637489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4752" y="5917691"/>
            <a:ext cx="625449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4752" y="5928766"/>
            <a:ext cx="6254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5"/>
              </a:spcBef>
            </a:pPr>
            <a:r>
              <a:rPr lang="en-US" sz="2800" spc="-5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</a:t>
            </a: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的</a:t>
            </a:r>
            <a:r>
              <a:rPr lang="zh-CN" altLang="en-US" sz="2800" spc="-5" dirty="0">
                <a:solidFill>
                  <a:srgbClr val="FFFFFF"/>
                </a:solidFill>
                <a:cs typeface="Calibri"/>
              </a:rPr>
              <a:t>学习在实践中是非常困难的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6152" y="1716023"/>
            <a:ext cx="3474720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4232" y="1653539"/>
            <a:ext cx="3464052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5588" y="1755648"/>
            <a:ext cx="3355848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297" y="5164658"/>
            <a:ext cx="2871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 ← 𝑤 − 𝜂𝜕𝐿 ∕</a:t>
            </a:r>
            <a:r>
              <a:rPr sz="2800" spc="-1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𝜕𝑤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1859" y="1643633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8" y="64769"/>
                </a:lnTo>
                <a:lnTo>
                  <a:pt x="25908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1367" y="1614677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0491" y="5288279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60491" y="52882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24541" y="5181391"/>
            <a:ext cx="246379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-14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8311" y="530809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8311" y="5308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43003" y="5211871"/>
            <a:ext cx="26797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15" dirty="0">
                <a:latin typeface="Times New Roman"/>
                <a:cs typeface="Times New Roman"/>
              </a:rPr>
              <a:t>x</a:t>
            </a:r>
            <a:r>
              <a:rPr sz="2250" spc="-7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6484" y="3616452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96484" y="361645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4868" y="3657600"/>
            <a:ext cx="57302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44868" y="36576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286511" y="573024"/>
                </a:move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62955" y="1938527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62955" y="19385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5723" y="1949195"/>
            <a:ext cx="574548" cy="574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5723" y="194919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6805" y="4232909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69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9" y="74929"/>
                </a:lnTo>
                <a:lnTo>
                  <a:pt x="58159" y="53180"/>
                </a:lnTo>
                <a:lnTo>
                  <a:pt x="47244" y="46100"/>
                </a:lnTo>
                <a:lnTo>
                  <a:pt x="61341" y="24383"/>
                </a:lnTo>
                <a:lnTo>
                  <a:pt x="76815" y="24383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1" y="24383"/>
                </a:moveTo>
                <a:lnTo>
                  <a:pt x="47244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1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1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1179" y="4228338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5"/>
                </a:lnTo>
                <a:lnTo>
                  <a:pt x="13716" y="1022096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5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5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374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7" y="64769"/>
                </a:lnTo>
                <a:lnTo>
                  <a:pt x="25907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91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5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5" y="1029334"/>
                </a:lnTo>
                <a:lnTo>
                  <a:pt x="51815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329676" y="1276051"/>
            <a:ext cx="120014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77957" y="1058971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24548" y="1280623"/>
            <a:ext cx="120650" cy="253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" dirty="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4341" y="1063543"/>
            <a:ext cx="169545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dirty="0">
                <a:latin typeface="Times New Roman"/>
                <a:cs typeface="Times New Roman"/>
              </a:rPr>
              <a:t>y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967483" y="3697223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7483" y="36972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16225" y="3588809"/>
            <a:ext cx="266700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i="1" spc="-130" dirty="0">
                <a:latin typeface="Times New Roman"/>
                <a:cs typeface="Times New Roman"/>
              </a:rPr>
              <a:t>a</a:t>
            </a:r>
            <a:r>
              <a:rPr sz="2250" spc="-7" baseline="-24074" dirty="0">
                <a:latin typeface="Times New Roman"/>
                <a:cs typeface="Times New Roman"/>
              </a:rPr>
              <a:t>1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75303" y="3686555"/>
            <a:ext cx="3429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8266" y="2561082"/>
            <a:ext cx="5354574" cy="2648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22424" y="3591859"/>
            <a:ext cx="287020" cy="4165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i="1" spc="30" dirty="0">
                <a:latin typeface="Times New Roman"/>
                <a:cs typeface="Times New Roman"/>
              </a:rPr>
              <a:t>a</a:t>
            </a:r>
            <a:r>
              <a:rPr sz="2250" spc="-15" baseline="-24074" dirty="0">
                <a:latin typeface="Times New Roman"/>
                <a:cs typeface="Times New Roman"/>
              </a:rPr>
              <a:t>2</a:t>
            </a:r>
            <a:endParaRPr sz="2250" baseline="-2407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1441" y="20490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6402" y="2067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54074" y="1765503"/>
            <a:ext cx="2941320" cy="140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Backpropagation  through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time (BPTT)</a:t>
            </a:r>
            <a:endParaRPr sz="2800" dirty="0">
              <a:latin typeface="Calibri"/>
              <a:cs typeface="Calibri"/>
            </a:endParaRPr>
          </a:p>
          <a:p>
            <a:pPr marL="106680" algn="ctr">
              <a:lnSpc>
                <a:spcPct val="100000"/>
              </a:lnSpc>
              <a:spcBef>
                <a:spcPts val="13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copy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48709" y="4519040"/>
            <a:ext cx="288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/>
                <a:cs typeface="Cambria Math"/>
              </a:rPr>
              <a:t>𝑤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373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不幸的是</a:t>
            </a:r>
            <a:r>
              <a:rPr spc="-75" dirty="0"/>
              <a:t> 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104221" y="2682239"/>
            <a:ext cx="7160430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0028" y="173736"/>
            <a:ext cx="2523744" cy="64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1663865"/>
            <a:ext cx="7014845" cy="105791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基于</a:t>
            </a:r>
            <a:r>
              <a:rPr sz="2800" spc="-5" dirty="0">
                <a:latin typeface="Calibri"/>
                <a:cs typeface="Calibri"/>
              </a:rPr>
              <a:t>RNN</a:t>
            </a:r>
            <a:r>
              <a:rPr lang="zh-CN" altLang="en-US" sz="2800" spc="-5" dirty="0">
                <a:latin typeface="Calibri"/>
                <a:cs typeface="Calibri"/>
              </a:rPr>
              <a:t>的网络并不总是容易学习</a:t>
            </a:r>
            <a:endParaRPr sz="2800" dirty="0">
              <a:latin typeface="Calibri"/>
              <a:cs typeface="Calibri"/>
            </a:endParaRPr>
          </a:p>
          <a:p>
            <a:pPr marL="1406525">
              <a:lnSpc>
                <a:spcPct val="100000"/>
              </a:lnSpc>
              <a:spcBef>
                <a:spcPts val="875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  在</a:t>
            </a:r>
            <a:r>
              <a:rPr lang="en-US" altLang="zh-CN" sz="2400" spc="-10" dirty="0">
                <a:latin typeface="Calibri"/>
                <a:cs typeface="Calibri"/>
              </a:rPr>
              <a:t>NLP</a:t>
            </a:r>
            <a:r>
              <a:rPr lang="zh-CN" altLang="en-US" sz="2400" spc="-10" dirty="0">
                <a:latin typeface="Calibri"/>
                <a:cs typeface="Calibri"/>
              </a:rPr>
              <a:t>上的真实实验结果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692396"/>
            <a:ext cx="963168" cy="461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8564" y="4692396"/>
            <a:ext cx="963294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Calibri"/>
                <a:cs typeface="Calibri"/>
              </a:rPr>
              <a:t>Lucky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352" y="3668267"/>
            <a:ext cx="1594103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4352" y="3668267"/>
            <a:ext cx="1594485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/>
                <a:cs typeface="Calibri"/>
              </a:rPr>
              <a:t>sometimes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580644" y="170687"/>
                </a:moveTo>
                <a:lnTo>
                  <a:pt x="0" y="170687"/>
                </a:lnTo>
                <a:lnTo>
                  <a:pt x="290322" y="341375"/>
                </a:lnTo>
                <a:lnTo>
                  <a:pt x="580644" y="170687"/>
                </a:lnTo>
                <a:close/>
              </a:path>
              <a:path w="581025" h="341629">
                <a:moveTo>
                  <a:pt x="435483" y="0"/>
                </a:moveTo>
                <a:lnTo>
                  <a:pt x="145161" y="0"/>
                </a:lnTo>
                <a:lnTo>
                  <a:pt x="145161" y="170687"/>
                </a:lnTo>
                <a:lnTo>
                  <a:pt x="435483" y="170687"/>
                </a:lnTo>
                <a:lnTo>
                  <a:pt x="435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0" y="170687"/>
                </a:moveTo>
                <a:lnTo>
                  <a:pt x="145161" y="170687"/>
                </a:lnTo>
                <a:lnTo>
                  <a:pt x="145161" y="0"/>
                </a:lnTo>
                <a:lnTo>
                  <a:pt x="435483" y="0"/>
                </a:lnTo>
                <a:lnTo>
                  <a:pt x="435483" y="170687"/>
                </a:lnTo>
                <a:lnTo>
                  <a:pt x="580644" y="170687"/>
                </a:lnTo>
                <a:lnTo>
                  <a:pt x="290322" y="341375"/>
                </a:lnTo>
                <a:lnTo>
                  <a:pt x="0" y="17068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0" y="290322"/>
                </a:lnTo>
                <a:lnTo>
                  <a:pt x="170687" y="580644"/>
                </a:lnTo>
                <a:lnTo>
                  <a:pt x="170687" y="435483"/>
                </a:lnTo>
                <a:lnTo>
                  <a:pt x="341375" y="435483"/>
                </a:lnTo>
                <a:lnTo>
                  <a:pt x="341375" y="145161"/>
                </a:lnTo>
                <a:lnTo>
                  <a:pt x="170687" y="145161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170687" y="145161"/>
                </a:lnTo>
                <a:lnTo>
                  <a:pt x="341375" y="145161"/>
                </a:lnTo>
                <a:lnTo>
                  <a:pt x="341375" y="435483"/>
                </a:lnTo>
                <a:lnTo>
                  <a:pt x="170687" y="435483"/>
                </a:lnTo>
                <a:lnTo>
                  <a:pt x="170687" y="580644"/>
                </a:lnTo>
                <a:lnTo>
                  <a:pt x="0" y="290322"/>
                </a:lnTo>
                <a:lnTo>
                  <a:pt x="17068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819" y="3592067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80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35304" y="3783248"/>
            <a:ext cx="330835" cy="1216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5635" y="6272784"/>
            <a:ext cx="1485900" cy="462280"/>
          </a:xfrm>
          <a:custGeom>
            <a:avLst/>
            <a:gdLst/>
            <a:ahLst/>
            <a:cxnLst/>
            <a:rect l="l" t="t" r="r" b="b"/>
            <a:pathLst>
              <a:path w="1485900" h="462279">
                <a:moveTo>
                  <a:pt x="0" y="461771"/>
                </a:moveTo>
                <a:lnTo>
                  <a:pt x="1485900" y="461771"/>
                </a:lnTo>
                <a:lnTo>
                  <a:pt x="148590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96917" y="6286906"/>
            <a:ext cx="78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Epoch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27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误差表面粗糙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1107160" y="1690116"/>
            <a:ext cx="6708304" cy="462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83684" y="605129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525" y="538683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9779" y="3928617"/>
            <a:ext cx="30480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"/>
              </a:lnSpc>
            </a:pPr>
            <a:r>
              <a:rPr sz="2400" spc="-5" dirty="0">
                <a:latin typeface="Calibri"/>
                <a:cs typeface="Calibri"/>
              </a:rPr>
              <a:t>Cos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922" y="2948292"/>
            <a:ext cx="1225727" cy="1225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31791" y="4431791"/>
            <a:ext cx="160020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6303" y="4602479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903" y="4753355"/>
            <a:ext cx="160020" cy="1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50464" y="2584704"/>
            <a:ext cx="158495" cy="155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2991" y="2717164"/>
            <a:ext cx="940435" cy="1889125"/>
          </a:xfrm>
          <a:custGeom>
            <a:avLst/>
            <a:gdLst/>
            <a:ahLst/>
            <a:cxnLst/>
            <a:rect l="l" t="t" r="r" b="b"/>
            <a:pathLst>
              <a:path w="940435" h="1889125">
                <a:moveTo>
                  <a:pt x="931882" y="1771015"/>
                </a:moveTo>
                <a:lnTo>
                  <a:pt x="893698" y="1771015"/>
                </a:lnTo>
                <a:lnTo>
                  <a:pt x="902081" y="1888744"/>
                </a:lnTo>
                <a:lnTo>
                  <a:pt x="940181" y="1886077"/>
                </a:lnTo>
                <a:lnTo>
                  <a:pt x="931882" y="1771015"/>
                </a:lnTo>
                <a:close/>
              </a:path>
              <a:path w="940435" h="1889125">
                <a:moveTo>
                  <a:pt x="927215" y="1712087"/>
                </a:moveTo>
                <a:lnTo>
                  <a:pt x="888999" y="1712087"/>
                </a:lnTo>
                <a:lnTo>
                  <a:pt x="893698" y="1771142"/>
                </a:lnTo>
                <a:lnTo>
                  <a:pt x="931882" y="1771015"/>
                </a:lnTo>
                <a:lnTo>
                  <a:pt x="931671" y="1768094"/>
                </a:lnTo>
                <a:lnTo>
                  <a:pt x="927215" y="1712087"/>
                </a:lnTo>
                <a:close/>
              </a:path>
              <a:path w="940435" h="1889125">
                <a:moveTo>
                  <a:pt x="921960" y="1653540"/>
                </a:moveTo>
                <a:lnTo>
                  <a:pt x="883666" y="1653540"/>
                </a:lnTo>
                <a:lnTo>
                  <a:pt x="888999" y="1712341"/>
                </a:lnTo>
                <a:lnTo>
                  <a:pt x="888999" y="1712087"/>
                </a:lnTo>
                <a:lnTo>
                  <a:pt x="927215" y="1712087"/>
                </a:lnTo>
                <a:lnTo>
                  <a:pt x="926972" y="1709039"/>
                </a:lnTo>
                <a:lnTo>
                  <a:pt x="921960" y="1653540"/>
                </a:lnTo>
                <a:close/>
              </a:path>
              <a:path w="940435" h="1889125">
                <a:moveTo>
                  <a:pt x="909111" y="1536065"/>
                </a:moveTo>
                <a:lnTo>
                  <a:pt x="870711" y="1536065"/>
                </a:lnTo>
                <a:lnTo>
                  <a:pt x="877696" y="1594993"/>
                </a:lnTo>
                <a:lnTo>
                  <a:pt x="883666" y="1653667"/>
                </a:lnTo>
                <a:lnTo>
                  <a:pt x="921960" y="1653540"/>
                </a:lnTo>
                <a:lnTo>
                  <a:pt x="921638" y="1649984"/>
                </a:lnTo>
                <a:lnTo>
                  <a:pt x="915543" y="1590675"/>
                </a:lnTo>
                <a:lnTo>
                  <a:pt x="909111" y="1536065"/>
                </a:lnTo>
                <a:close/>
              </a:path>
              <a:path w="940435" h="1889125">
                <a:moveTo>
                  <a:pt x="877569" y="1594739"/>
                </a:moveTo>
                <a:lnTo>
                  <a:pt x="877596" y="1594993"/>
                </a:lnTo>
                <a:lnTo>
                  <a:pt x="877569" y="1594739"/>
                </a:lnTo>
                <a:close/>
              </a:path>
              <a:path w="940435" h="1889125">
                <a:moveTo>
                  <a:pt x="901064" y="1477645"/>
                </a:moveTo>
                <a:lnTo>
                  <a:pt x="862583" y="1477645"/>
                </a:lnTo>
                <a:lnTo>
                  <a:pt x="870711" y="1536446"/>
                </a:lnTo>
                <a:lnTo>
                  <a:pt x="870711" y="1536065"/>
                </a:lnTo>
                <a:lnTo>
                  <a:pt x="909111" y="1536065"/>
                </a:lnTo>
                <a:lnTo>
                  <a:pt x="908557" y="1531366"/>
                </a:lnTo>
                <a:lnTo>
                  <a:pt x="901064" y="1477645"/>
                </a:lnTo>
                <a:close/>
              </a:path>
              <a:path w="940435" h="1889125">
                <a:moveTo>
                  <a:pt x="880836" y="1360551"/>
                </a:moveTo>
                <a:lnTo>
                  <a:pt x="842136" y="1360551"/>
                </a:lnTo>
                <a:lnTo>
                  <a:pt x="842263" y="1361186"/>
                </a:lnTo>
                <a:lnTo>
                  <a:pt x="853185" y="1419479"/>
                </a:lnTo>
                <a:lnTo>
                  <a:pt x="862583" y="1478026"/>
                </a:lnTo>
                <a:lnTo>
                  <a:pt x="862583" y="1477645"/>
                </a:lnTo>
                <a:lnTo>
                  <a:pt x="901064" y="1477645"/>
                </a:lnTo>
                <a:lnTo>
                  <a:pt x="900303" y="1472184"/>
                </a:lnTo>
                <a:lnTo>
                  <a:pt x="890650" y="1412748"/>
                </a:lnTo>
                <a:lnTo>
                  <a:pt x="880836" y="1360551"/>
                </a:lnTo>
                <a:close/>
              </a:path>
              <a:path w="940435" h="1889125">
                <a:moveTo>
                  <a:pt x="853058" y="1419098"/>
                </a:moveTo>
                <a:lnTo>
                  <a:pt x="853120" y="1419479"/>
                </a:lnTo>
                <a:lnTo>
                  <a:pt x="853058" y="1419098"/>
                </a:lnTo>
                <a:close/>
              </a:path>
              <a:path w="940435" h="1889125">
                <a:moveTo>
                  <a:pt x="842210" y="1360940"/>
                </a:moveTo>
                <a:lnTo>
                  <a:pt x="842256" y="1361186"/>
                </a:lnTo>
                <a:lnTo>
                  <a:pt x="842210" y="1360940"/>
                </a:lnTo>
                <a:close/>
              </a:path>
              <a:path w="940435" h="1889125">
                <a:moveTo>
                  <a:pt x="819354" y="1127379"/>
                </a:moveTo>
                <a:lnTo>
                  <a:pt x="779144" y="1127379"/>
                </a:lnTo>
                <a:lnTo>
                  <a:pt x="789050" y="1156843"/>
                </a:lnTo>
                <a:lnTo>
                  <a:pt x="798194" y="1185926"/>
                </a:lnTo>
                <a:lnTo>
                  <a:pt x="806831" y="1215136"/>
                </a:lnTo>
                <a:lnTo>
                  <a:pt x="814832" y="1244219"/>
                </a:lnTo>
                <a:lnTo>
                  <a:pt x="829436" y="1302766"/>
                </a:lnTo>
                <a:lnTo>
                  <a:pt x="842210" y="1360940"/>
                </a:lnTo>
                <a:lnTo>
                  <a:pt x="842136" y="1360551"/>
                </a:lnTo>
                <a:lnTo>
                  <a:pt x="880836" y="1360551"/>
                </a:lnTo>
                <a:lnTo>
                  <a:pt x="879474" y="1353312"/>
                </a:lnTo>
                <a:lnTo>
                  <a:pt x="866520" y="1293876"/>
                </a:lnTo>
                <a:lnTo>
                  <a:pt x="851661" y="1234440"/>
                </a:lnTo>
                <a:lnTo>
                  <a:pt x="834517" y="1174750"/>
                </a:lnTo>
                <a:lnTo>
                  <a:pt x="825245" y="1144905"/>
                </a:lnTo>
                <a:lnTo>
                  <a:pt x="819354" y="1127379"/>
                </a:lnTo>
                <a:close/>
              </a:path>
              <a:path w="940435" h="1889125">
                <a:moveTo>
                  <a:pt x="829310" y="1302258"/>
                </a:moveTo>
                <a:lnTo>
                  <a:pt x="829421" y="1302766"/>
                </a:lnTo>
                <a:lnTo>
                  <a:pt x="829310" y="1302258"/>
                </a:lnTo>
                <a:close/>
              </a:path>
              <a:path w="940435" h="1889125">
                <a:moveTo>
                  <a:pt x="814705" y="1243838"/>
                </a:moveTo>
                <a:lnTo>
                  <a:pt x="814800" y="1244219"/>
                </a:lnTo>
                <a:lnTo>
                  <a:pt x="814705" y="1243838"/>
                </a:lnTo>
                <a:close/>
              </a:path>
              <a:path w="940435" h="1889125">
                <a:moveTo>
                  <a:pt x="806704" y="1214755"/>
                </a:moveTo>
                <a:lnTo>
                  <a:pt x="806809" y="1215136"/>
                </a:lnTo>
                <a:lnTo>
                  <a:pt x="806704" y="1214755"/>
                </a:lnTo>
                <a:close/>
              </a:path>
              <a:path w="940435" h="1889125">
                <a:moveTo>
                  <a:pt x="798068" y="1185672"/>
                </a:moveTo>
                <a:lnTo>
                  <a:pt x="798143" y="1185926"/>
                </a:lnTo>
                <a:lnTo>
                  <a:pt x="798068" y="1185672"/>
                </a:lnTo>
                <a:close/>
              </a:path>
              <a:path w="940435" h="1889125">
                <a:moveTo>
                  <a:pt x="788923" y="1156589"/>
                </a:moveTo>
                <a:lnTo>
                  <a:pt x="789004" y="1156843"/>
                </a:lnTo>
                <a:lnTo>
                  <a:pt x="788923" y="1156589"/>
                </a:lnTo>
                <a:close/>
              </a:path>
              <a:path w="940435" h="1889125">
                <a:moveTo>
                  <a:pt x="798472" y="1069086"/>
                </a:moveTo>
                <a:lnTo>
                  <a:pt x="757682" y="1069086"/>
                </a:lnTo>
                <a:lnTo>
                  <a:pt x="768984" y="1098677"/>
                </a:lnTo>
                <a:lnTo>
                  <a:pt x="779271" y="1127760"/>
                </a:lnTo>
                <a:lnTo>
                  <a:pt x="779144" y="1127379"/>
                </a:lnTo>
                <a:lnTo>
                  <a:pt x="819354" y="1127379"/>
                </a:lnTo>
                <a:lnTo>
                  <a:pt x="815212" y="1115060"/>
                </a:lnTo>
                <a:lnTo>
                  <a:pt x="804671" y="1085342"/>
                </a:lnTo>
                <a:lnTo>
                  <a:pt x="798472" y="1069086"/>
                </a:lnTo>
                <a:close/>
              </a:path>
              <a:path w="940435" h="1889125">
                <a:moveTo>
                  <a:pt x="768731" y="1098296"/>
                </a:moveTo>
                <a:lnTo>
                  <a:pt x="768867" y="1098677"/>
                </a:lnTo>
                <a:lnTo>
                  <a:pt x="768731" y="1098296"/>
                </a:lnTo>
                <a:close/>
              </a:path>
              <a:path w="940435" h="1889125">
                <a:moveTo>
                  <a:pt x="787068" y="1040003"/>
                </a:moveTo>
                <a:lnTo>
                  <a:pt x="745997" y="1040003"/>
                </a:lnTo>
                <a:lnTo>
                  <a:pt x="757808" y="1069467"/>
                </a:lnTo>
                <a:lnTo>
                  <a:pt x="757682" y="1069086"/>
                </a:lnTo>
                <a:lnTo>
                  <a:pt x="798472" y="1069086"/>
                </a:lnTo>
                <a:lnTo>
                  <a:pt x="793242" y="1055370"/>
                </a:lnTo>
                <a:lnTo>
                  <a:pt x="787068" y="1040003"/>
                </a:lnTo>
                <a:close/>
              </a:path>
              <a:path w="940435" h="1889125">
                <a:moveTo>
                  <a:pt x="719800" y="894334"/>
                </a:moveTo>
                <a:lnTo>
                  <a:pt x="676782" y="894334"/>
                </a:lnTo>
                <a:lnTo>
                  <a:pt x="692276" y="923798"/>
                </a:lnTo>
                <a:lnTo>
                  <a:pt x="706882" y="953008"/>
                </a:lnTo>
                <a:lnTo>
                  <a:pt x="720597" y="982091"/>
                </a:lnTo>
                <a:lnTo>
                  <a:pt x="733679" y="1011174"/>
                </a:lnTo>
                <a:lnTo>
                  <a:pt x="746124" y="1040384"/>
                </a:lnTo>
                <a:lnTo>
                  <a:pt x="745997" y="1040003"/>
                </a:lnTo>
                <a:lnTo>
                  <a:pt x="787068" y="1040003"/>
                </a:lnTo>
                <a:lnTo>
                  <a:pt x="768604" y="995807"/>
                </a:lnTo>
                <a:lnTo>
                  <a:pt x="741044" y="936117"/>
                </a:lnTo>
                <a:lnTo>
                  <a:pt x="726058" y="906145"/>
                </a:lnTo>
                <a:lnTo>
                  <a:pt x="719800" y="894334"/>
                </a:lnTo>
                <a:close/>
              </a:path>
              <a:path w="940435" h="1889125">
                <a:moveTo>
                  <a:pt x="733551" y="1010920"/>
                </a:moveTo>
                <a:lnTo>
                  <a:pt x="733660" y="1011174"/>
                </a:lnTo>
                <a:lnTo>
                  <a:pt x="733551" y="1010920"/>
                </a:lnTo>
                <a:close/>
              </a:path>
              <a:path w="940435" h="1889125">
                <a:moveTo>
                  <a:pt x="720470" y="981837"/>
                </a:moveTo>
                <a:lnTo>
                  <a:pt x="720585" y="982091"/>
                </a:lnTo>
                <a:lnTo>
                  <a:pt x="720470" y="981837"/>
                </a:lnTo>
                <a:close/>
              </a:path>
              <a:path w="940435" h="1889125">
                <a:moveTo>
                  <a:pt x="706628" y="952627"/>
                </a:moveTo>
                <a:lnTo>
                  <a:pt x="706808" y="953008"/>
                </a:lnTo>
                <a:lnTo>
                  <a:pt x="706628" y="952627"/>
                </a:lnTo>
                <a:close/>
              </a:path>
              <a:path w="940435" h="1889125">
                <a:moveTo>
                  <a:pt x="692022" y="923417"/>
                </a:moveTo>
                <a:lnTo>
                  <a:pt x="692214" y="923798"/>
                </a:lnTo>
                <a:lnTo>
                  <a:pt x="692022" y="923417"/>
                </a:lnTo>
                <a:close/>
              </a:path>
              <a:path w="940435" h="1889125">
                <a:moveTo>
                  <a:pt x="704106" y="865124"/>
                </a:moveTo>
                <a:lnTo>
                  <a:pt x="660654" y="865124"/>
                </a:lnTo>
                <a:lnTo>
                  <a:pt x="676909" y="894715"/>
                </a:lnTo>
                <a:lnTo>
                  <a:pt x="676782" y="894334"/>
                </a:lnTo>
                <a:lnTo>
                  <a:pt x="719800" y="894334"/>
                </a:lnTo>
                <a:lnTo>
                  <a:pt x="710310" y="876426"/>
                </a:lnTo>
                <a:lnTo>
                  <a:pt x="704106" y="865124"/>
                </a:lnTo>
                <a:close/>
              </a:path>
              <a:path w="940435" h="1889125">
                <a:moveTo>
                  <a:pt x="653047" y="777494"/>
                </a:moveTo>
                <a:lnTo>
                  <a:pt x="608330" y="777494"/>
                </a:lnTo>
                <a:lnTo>
                  <a:pt x="626491" y="806958"/>
                </a:lnTo>
                <a:lnTo>
                  <a:pt x="644017" y="836168"/>
                </a:lnTo>
                <a:lnTo>
                  <a:pt x="660781" y="865377"/>
                </a:lnTo>
                <a:lnTo>
                  <a:pt x="660654" y="865124"/>
                </a:lnTo>
                <a:lnTo>
                  <a:pt x="704106" y="865124"/>
                </a:lnTo>
                <a:lnTo>
                  <a:pt x="693928" y="846582"/>
                </a:lnTo>
                <a:lnTo>
                  <a:pt x="676782" y="816737"/>
                </a:lnTo>
                <a:lnTo>
                  <a:pt x="659003" y="787146"/>
                </a:lnTo>
                <a:lnTo>
                  <a:pt x="653047" y="777494"/>
                </a:lnTo>
                <a:close/>
              </a:path>
              <a:path w="940435" h="1889125">
                <a:moveTo>
                  <a:pt x="643762" y="835913"/>
                </a:moveTo>
                <a:lnTo>
                  <a:pt x="643909" y="836168"/>
                </a:lnTo>
                <a:lnTo>
                  <a:pt x="643762" y="835913"/>
                </a:lnTo>
                <a:close/>
              </a:path>
              <a:path w="940435" h="1889125">
                <a:moveTo>
                  <a:pt x="626363" y="806831"/>
                </a:moveTo>
                <a:lnTo>
                  <a:pt x="626491" y="806958"/>
                </a:lnTo>
                <a:lnTo>
                  <a:pt x="626363" y="806831"/>
                </a:lnTo>
                <a:close/>
              </a:path>
              <a:path w="940435" h="1889125">
                <a:moveTo>
                  <a:pt x="596267" y="689610"/>
                </a:moveTo>
                <a:lnTo>
                  <a:pt x="550291" y="689610"/>
                </a:lnTo>
                <a:lnTo>
                  <a:pt x="570230" y="719074"/>
                </a:lnTo>
                <a:lnTo>
                  <a:pt x="589660" y="748411"/>
                </a:lnTo>
                <a:lnTo>
                  <a:pt x="608457" y="777748"/>
                </a:lnTo>
                <a:lnTo>
                  <a:pt x="608330" y="777494"/>
                </a:lnTo>
                <a:lnTo>
                  <a:pt x="653047" y="777494"/>
                </a:lnTo>
                <a:lnTo>
                  <a:pt x="640587" y="757301"/>
                </a:lnTo>
                <a:lnTo>
                  <a:pt x="621537" y="727583"/>
                </a:lnTo>
                <a:lnTo>
                  <a:pt x="601853" y="697864"/>
                </a:lnTo>
                <a:lnTo>
                  <a:pt x="596267" y="689610"/>
                </a:lnTo>
                <a:close/>
              </a:path>
              <a:path w="940435" h="1889125">
                <a:moveTo>
                  <a:pt x="589533" y="748284"/>
                </a:moveTo>
                <a:close/>
              </a:path>
              <a:path w="940435" h="1889125">
                <a:moveTo>
                  <a:pt x="570103" y="718947"/>
                </a:moveTo>
                <a:close/>
              </a:path>
              <a:path w="940435" h="1889125">
                <a:moveTo>
                  <a:pt x="490342" y="542798"/>
                </a:moveTo>
                <a:lnTo>
                  <a:pt x="442594" y="542798"/>
                </a:lnTo>
                <a:lnTo>
                  <a:pt x="487298" y="601852"/>
                </a:lnTo>
                <a:lnTo>
                  <a:pt x="529970" y="660654"/>
                </a:lnTo>
                <a:lnTo>
                  <a:pt x="550418" y="689863"/>
                </a:lnTo>
                <a:lnTo>
                  <a:pt x="550291" y="689610"/>
                </a:lnTo>
                <a:lnTo>
                  <a:pt x="596267" y="689610"/>
                </a:lnTo>
                <a:lnTo>
                  <a:pt x="581659" y="668020"/>
                </a:lnTo>
                <a:lnTo>
                  <a:pt x="560832" y="638429"/>
                </a:lnTo>
                <a:lnTo>
                  <a:pt x="517779" y="578993"/>
                </a:lnTo>
                <a:lnTo>
                  <a:pt x="490342" y="542798"/>
                </a:lnTo>
                <a:close/>
              </a:path>
              <a:path w="940435" h="1889125">
                <a:moveTo>
                  <a:pt x="529717" y="660400"/>
                </a:moveTo>
                <a:lnTo>
                  <a:pt x="529895" y="660654"/>
                </a:lnTo>
                <a:lnTo>
                  <a:pt x="529717" y="660400"/>
                </a:lnTo>
                <a:close/>
              </a:path>
              <a:path w="940435" h="1889125">
                <a:moveTo>
                  <a:pt x="487044" y="601599"/>
                </a:moveTo>
                <a:lnTo>
                  <a:pt x="487229" y="601852"/>
                </a:lnTo>
                <a:lnTo>
                  <a:pt x="487044" y="601599"/>
                </a:lnTo>
                <a:close/>
              </a:path>
              <a:path w="940435" h="1889125">
                <a:moveTo>
                  <a:pt x="397535" y="425323"/>
                </a:moveTo>
                <a:lnTo>
                  <a:pt x="348487" y="425323"/>
                </a:lnTo>
                <a:lnTo>
                  <a:pt x="396494" y="484377"/>
                </a:lnTo>
                <a:lnTo>
                  <a:pt x="442721" y="543179"/>
                </a:lnTo>
                <a:lnTo>
                  <a:pt x="442594" y="542798"/>
                </a:lnTo>
                <a:lnTo>
                  <a:pt x="490342" y="542798"/>
                </a:lnTo>
                <a:lnTo>
                  <a:pt x="472820" y="519684"/>
                </a:lnTo>
                <a:lnTo>
                  <a:pt x="426084" y="460501"/>
                </a:lnTo>
                <a:lnTo>
                  <a:pt x="397535" y="425323"/>
                </a:lnTo>
                <a:close/>
              </a:path>
              <a:path w="940435" h="1889125">
                <a:moveTo>
                  <a:pt x="396239" y="484124"/>
                </a:moveTo>
                <a:lnTo>
                  <a:pt x="396439" y="484377"/>
                </a:lnTo>
                <a:lnTo>
                  <a:pt x="396239" y="484124"/>
                </a:lnTo>
                <a:close/>
              </a:path>
              <a:path w="940435" h="1889125">
                <a:moveTo>
                  <a:pt x="248022" y="248665"/>
                </a:moveTo>
                <a:lnTo>
                  <a:pt x="197484" y="248665"/>
                </a:lnTo>
                <a:lnTo>
                  <a:pt x="248919" y="307721"/>
                </a:lnTo>
                <a:lnTo>
                  <a:pt x="299338" y="366649"/>
                </a:lnTo>
                <a:lnTo>
                  <a:pt x="348614" y="425576"/>
                </a:lnTo>
                <a:lnTo>
                  <a:pt x="348487" y="425323"/>
                </a:lnTo>
                <a:lnTo>
                  <a:pt x="397535" y="425323"/>
                </a:lnTo>
                <a:lnTo>
                  <a:pt x="377951" y="401193"/>
                </a:lnTo>
                <a:lnTo>
                  <a:pt x="328421" y="342011"/>
                </a:lnTo>
                <a:lnTo>
                  <a:pt x="277748" y="282701"/>
                </a:lnTo>
                <a:lnTo>
                  <a:pt x="248022" y="248665"/>
                </a:lnTo>
                <a:close/>
              </a:path>
              <a:path w="940435" h="1889125">
                <a:moveTo>
                  <a:pt x="299211" y="366522"/>
                </a:moveTo>
                <a:close/>
              </a:path>
              <a:path w="940435" h="1889125">
                <a:moveTo>
                  <a:pt x="248793" y="307594"/>
                </a:moveTo>
                <a:close/>
              </a:path>
              <a:path w="940435" h="1889125">
                <a:moveTo>
                  <a:pt x="196128" y="189737"/>
                </a:moveTo>
                <a:lnTo>
                  <a:pt x="145287" y="189737"/>
                </a:lnTo>
                <a:lnTo>
                  <a:pt x="197484" y="248793"/>
                </a:lnTo>
                <a:lnTo>
                  <a:pt x="197484" y="248665"/>
                </a:lnTo>
                <a:lnTo>
                  <a:pt x="248022" y="248665"/>
                </a:lnTo>
                <a:lnTo>
                  <a:pt x="226059" y="223520"/>
                </a:lnTo>
                <a:lnTo>
                  <a:pt x="196128" y="189737"/>
                </a:lnTo>
                <a:close/>
              </a:path>
              <a:path w="940435" h="1889125">
                <a:moveTo>
                  <a:pt x="143555" y="130810"/>
                </a:moveTo>
                <a:lnTo>
                  <a:pt x="92456" y="130810"/>
                </a:lnTo>
                <a:lnTo>
                  <a:pt x="145287" y="189864"/>
                </a:lnTo>
                <a:lnTo>
                  <a:pt x="196128" y="189737"/>
                </a:lnTo>
                <a:lnTo>
                  <a:pt x="173735" y="164464"/>
                </a:lnTo>
                <a:lnTo>
                  <a:pt x="143555" y="130810"/>
                </a:lnTo>
                <a:close/>
              </a:path>
              <a:path w="940435" h="1889125">
                <a:moveTo>
                  <a:pt x="90761" y="72098"/>
                </a:moveTo>
                <a:lnTo>
                  <a:pt x="62459" y="97646"/>
                </a:lnTo>
                <a:lnTo>
                  <a:pt x="92456" y="130937"/>
                </a:lnTo>
                <a:lnTo>
                  <a:pt x="143555" y="130810"/>
                </a:lnTo>
                <a:lnTo>
                  <a:pt x="90761" y="72098"/>
                </a:lnTo>
                <a:close/>
              </a:path>
              <a:path w="940435" h="1889125">
                <a:moveTo>
                  <a:pt x="0" y="0"/>
                </a:moveTo>
                <a:lnTo>
                  <a:pt x="34162" y="123189"/>
                </a:lnTo>
                <a:lnTo>
                  <a:pt x="62459" y="97646"/>
                </a:lnTo>
                <a:lnTo>
                  <a:pt x="49656" y="83438"/>
                </a:lnTo>
                <a:lnTo>
                  <a:pt x="77977" y="57912"/>
                </a:lnTo>
                <a:lnTo>
                  <a:pt x="106477" y="57912"/>
                </a:lnTo>
                <a:lnTo>
                  <a:pt x="118998" y="46609"/>
                </a:lnTo>
                <a:lnTo>
                  <a:pt x="0" y="0"/>
                </a:lnTo>
                <a:close/>
              </a:path>
              <a:path w="940435" h="1889125">
                <a:moveTo>
                  <a:pt x="77977" y="57912"/>
                </a:moveTo>
                <a:lnTo>
                  <a:pt x="49656" y="83438"/>
                </a:lnTo>
                <a:lnTo>
                  <a:pt x="62459" y="97646"/>
                </a:lnTo>
                <a:lnTo>
                  <a:pt x="90761" y="72098"/>
                </a:lnTo>
                <a:lnTo>
                  <a:pt x="77977" y="57912"/>
                </a:lnTo>
                <a:close/>
              </a:path>
              <a:path w="940435" h="1889125">
                <a:moveTo>
                  <a:pt x="106477" y="57912"/>
                </a:moveTo>
                <a:lnTo>
                  <a:pt x="77977" y="57912"/>
                </a:lnTo>
                <a:lnTo>
                  <a:pt x="90761" y="72098"/>
                </a:lnTo>
                <a:lnTo>
                  <a:pt x="106477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3044" y="1735835"/>
            <a:ext cx="3552444" cy="949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1603" y="1690116"/>
            <a:ext cx="3747515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2479" y="1775460"/>
            <a:ext cx="3433572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02479" y="1789938"/>
            <a:ext cx="34340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13906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cs typeface="Calibri"/>
              </a:rPr>
              <a:t>损失函数的表面要么非常平坦，要么非常陡峭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5796" y="4640579"/>
            <a:ext cx="158496" cy="1554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8784" y="4811267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5384" y="4962144"/>
            <a:ext cx="160020" cy="156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864" y="3671315"/>
            <a:ext cx="1059180" cy="4861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0144" y="3646932"/>
            <a:ext cx="1194815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5300" y="3710940"/>
            <a:ext cx="940308" cy="3688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05300" y="3729990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Clipping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04965" y="6144564"/>
            <a:ext cx="24834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[Razvan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Pascanu,</a:t>
            </a:r>
            <a:r>
              <a:rPr sz="18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ICML’13]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01711" y="3555491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79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645654" y="3635121"/>
            <a:ext cx="330200" cy="1216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5" dirty="0">
                <a:latin typeface="Calibri"/>
                <a:cs typeface="Calibri"/>
              </a:rPr>
              <a:t>Total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Loss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4477511"/>
            <a:ext cx="2485643" cy="1792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1" y="609676"/>
            <a:ext cx="697760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用于图像识别</a:t>
            </a:r>
            <a:r>
              <a:rPr lang="en-US" altLang="zh-CN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918972" y="2578607"/>
            <a:ext cx="2485643" cy="1656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5991" y="2958959"/>
            <a:ext cx="2132217" cy="118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3415" y="3328670"/>
            <a:ext cx="105663" cy="10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2232" y="3233927"/>
            <a:ext cx="158495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415" y="3400678"/>
            <a:ext cx="65024" cy="65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7320" y="3322573"/>
            <a:ext cx="117856" cy="117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0146" y="2984880"/>
            <a:ext cx="193675" cy="17780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20054" y="3194430"/>
            <a:ext cx="85090" cy="8890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4086" y="3248405"/>
            <a:ext cx="51435" cy="38735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59319" y="3191255"/>
            <a:ext cx="20320" cy="41910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85151" y="2931541"/>
            <a:ext cx="248920" cy="15748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61019" y="2764154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080" y="2545714"/>
            <a:ext cx="6350" cy="27940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98817" y="2477770"/>
            <a:ext cx="57150" cy="3556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68338" y="2499486"/>
            <a:ext cx="27940" cy="31115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5657" y="2540507"/>
            <a:ext cx="99695" cy="29845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73242" y="274256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9303" y="262890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4416" y="4994147"/>
            <a:ext cx="405765" cy="379730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74364" y="4767099"/>
            <a:ext cx="2285620" cy="1476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12435" y="5346191"/>
            <a:ext cx="3427475" cy="1200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8779" y="5469635"/>
            <a:ext cx="2261616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73038" y="5413247"/>
            <a:ext cx="3306562" cy="10548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61304" y="5386196"/>
            <a:ext cx="52832" cy="52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09665" y="5570626"/>
            <a:ext cx="180276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“middle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beak”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7542" y="1793189"/>
            <a:ext cx="7760970" cy="33053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Calibri"/>
                <a:cs typeface="Calibri"/>
              </a:rPr>
              <a:t>同样的模式可能出现在图像的不同区域</a:t>
            </a:r>
            <a:endParaRPr sz="2800" dirty="0">
              <a:latin typeface="Calibri"/>
              <a:cs typeface="Calibri"/>
            </a:endParaRPr>
          </a:p>
          <a:p>
            <a:pPr marL="4977765" marR="925194" indent="237490">
              <a:lnSpc>
                <a:spcPct val="100000"/>
              </a:lnSpc>
              <a:spcBef>
                <a:spcPts val="20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“upper-left  beak”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8862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做几乎相同的事情</a:t>
            </a:r>
            <a:endParaRPr sz="2400" dirty="0">
              <a:latin typeface="Calibri"/>
              <a:cs typeface="Calibri"/>
            </a:endParaRPr>
          </a:p>
          <a:p>
            <a:pPr marL="4932680">
              <a:lnSpc>
                <a:spcPct val="100000"/>
              </a:lnSpc>
              <a:spcBef>
                <a:spcPts val="275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他们可以使用相同的一组参数</a:t>
            </a:r>
            <a:r>
              <a:rPr lang="en-US" altLang="zh-CN" sz="2400" spc="-10" dirty="0">
                <a:latin typeface="Calibri"/>
                <a:cs typeface="Calibri"/>
              </a:rPr>
              <a:t>(</a:t>
            </a:r>
            <a:r>
              <a:rPr lang="en-US" altLang="zh-CN" sz="2400" spc="-10" dirty="0">
                <a:latin typeface="Times New Roman" pitchFamily="18" charset="0"/>
                <a:cs typeface="Times New Roman" pitchFamily="18" charset="0"/>
              </a:rPr>
              <a:t>share </a:t>
            </a:r>
            <a:r>
              <a:rPr lang="zh-CN" altLang="en-US" sz="2400" spc="-10" dirty="0">
                <a:latin typeface="Calibri"/>
                <a:cs typeface="Calibri"/>
              </a:rPr>
              <a:t>参数</a:t>
            </a:r>
            <a:r>
              <a:rPr lang="en-US" altLang="zh-CN"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31208" y="3767328"/>
            <a:ext cx="228600" cy="1341755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476500"/>
            <a:ext cx="4556760" cy="87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76" y="2476500"/>
            <a:ext cx="4556760" cy="873760"/>
          </a:xfrm>
          <a:custGeom>
            <a:avLst/>
            <a:gdLst/>
            <a:ahLst/>
            <a:cxnLst/>
            <a:rect l="l" t="t" r="r" b="b"/>
            <a:pathLst>
              <a:path w="4556760" h="873760">
                <a:moveTo>
                  <a:pt x="0" y="873251"/>
                </a:moveTo>
                <a:lnTo>
                  <a:pt x="4556760" y="873251"/>
                </a:lnTo>
                <a:lnTo>
                  <a:pt x="455676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36" y="1481327"/>
            <a:ext cx="4572000" cy="873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336" y="1481327"/>
            <a:ext cx="4572000" cy="873760"/>
          </a:xfrm>
          <a:custGeom>
            <a:avLst/>
            <a:gdLst/>
            <a:ahLst/>
            <a:cxnLst/>
            <a:rect l="l" t="t" r="r" b="b"/>
            <a:pathLst>
              <a:path w="4572000" h="873760">
                <a:moveTo>
                  <a:pt x="0" y="873251"/>
                </a:moveTo>
                <a:lnTo>
                  <a:pt x="4572000" y="873251"/>
                </a:lnTo>
                <a:lnTo>
                  <a:pt x="457200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304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0" dirty="0"/>
              <a:t>W</a:t>
            </a:r>
            <a:r>
              <a:rPr spc="-90" dirty="0"/>
              <a:t>h</a:t>
            </a:r>
            <a:r>
              <a:rPr dirty="0"/>
              <a:t>y?</a:t>
            </a:r>
          </a:p>
        </p:txBody>
      </p:sp>
      <p:sp>
        <p:nvSpPr>
          <p:cNvPr id="7" name="object 7"/>
          <p:cNvSpPr/>
          <p:nvPr/>
        </p:nvSpPr>
        <p:spPr>
          <a:xfrm>
            <a:off x="2502407" y="4989576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02407" y="4989576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0" y="313944"/>
                </a:moveTo>
                <a:lnTo>
                  <a:pt x="3404" y="267558"/>
                </a:lnTo>
                <a:lnTo>
                  <a:pt x="13294" y="223284"/>
                </a:lnTo>
                <a:lnTo>
                  <a:pt x="29183" y="181606"/>
                </a:lnTo>
                <a:lnTo>
                  <a:pt x="50586" y="143012"/>
                </a:lnTo>
                <a:lnTo>
                  <a:pt x="77015" y="107986"/>
                </a:lnTo>
                <a:lnTo>
                  <a:pt x="107986" y="77015"/>
                </a:lnTo>
                <a:lnTo>
                  <a:pt x="143012" y="50586"/>
                </a:lnTo>
                <a:lnTo>
                  <a:pt x="181606" y="29183"/>
                </a:lnTo>
                <a:lnTo>
                  <a:pt x="223284" y="13294"/>
                </a:lnTo>
                <a:lnTo>
                  <a:pt x="267558" y="3404"/>
                </a:lnTo>
                <a:lnTo>
                  <a:pt x="313944" y="0"/>
                </a:lnTo>
                <a:lnTo>
                  <a:pt x="360329" y="3404"/>
                </a:lnTo>
                <a:lnTo>
                  <a:pt x="404603" y="13294"/>
                </a:lnTo>
                <a:lnTo>
                  <a:pt x="446281" y="29183"/>
                </a:lnTo>
                <a:lnTo>
                  <a:pt x="484875" y="50586"/>
                </a:lnTo>
                <a:lnTo>
                  <a:pt x="519901" y="77015"/>
                </a:lnTo>
                <a:lnTo>
                  <a:pt x="550872" y="107986"/>
                </a:lnTo>
                <a:lnTo>
                  <a:pt x="577301" y="143012"/>
                </a:lnTo>
                <a:lnTo>
                  <a:pt x="598704" y="181606"/>
                </a:lnTo>
                <a:lnTo>
                  <a:pt x="614593" y="223284"/>
                </a:lnTo>
                <a:lnTo>
                  <a:pt x="624483" y="267558"/>
                </a:lnTo>
                <a:lnTo>
                  <a:pt x="627888" y="313944"/>
                </a:lnTo>
                <a:lnTo>
                  <a:pt x="624483" y="360329"/>
                </a:lnTo>
                <a:lnTo>
                  <a:pt x="614593" y="404603"/>
                </a:lnTo>
                <a:lnTo>
                  <a:pt x="598704" y="446281"/>
                </a:lnTo>
                <a:lnTo>
                  <a:pt x="577301" y="484875"/>
                </a:lnTo>
                <a:lnTo>
                  <a:pt x="550872" y="519901"/>
                </a:lnTo>
                <a:lnTo>
                  <a:pt x="519901" y="550872"/>
                </a:lnTo>
                <a:lnTo>
                  <a:pt x="484875" y="577301"/>
                </a:lnTo>
                <a:lnTo>
                  <a:pt x="446281" y="598704"/>
                </a:lnTo>
                <a:lnTo>
                  <a:pt x="404603" y="614593"/>
                </a:lnTo>
                <a:lnTo>
                  <a:pt x="360329" y="624483"/>
                </a:lnTo>
                <a:lnTo>
                  <a:pt x="313944" y="627888"/>
                </a:lnTo>
                <a:lnTo>
                  <a:pt x="267558" y="624483"/>
                </a:lnTo>
                <a:lnTo>
                  <a:pt x="223284" y="614593"/>
                </a:lnTo>
                <a:lnTo>
                  <a:pt x="181606" y="598704"/>
                </a:lnTo>
                <a:lnTo>
                  <a:pt x="143012" y="577301"/>
                </a:lnTo>
                <a:lnTo>
                  <a:pt x="107986" y="550872"/>
                </a:lnTo>
                <a:lnTo>
                  <a:pt x="77015" y="519901"/>
                </a:lnTo>
                <a:lnTo>
                  <a:pt x="50586" y="484875"/>
                </a:lnTo>
                <a:lnTo>
                  <a:pt x="29183" y="446281"/>
                </a:lnTo>
                <a:lnTo>
                  <a:pt x="13294" y="404603"/>
                </a:lnTo>
                <a:lnTo>
                  <a:pt x="3404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7000" y="6138671"/>
            <a:ext cx="390144" cy="403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7000" y="6138671"/>
            <a:ext cx="390525" cy="4038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1226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5683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89"/>
                </a:moveTo>
                <a:lnTo>
                  <a:pt x="28956" y="72389"/>
                </a:lnTo>
                <a:lnTo>
                  <a:pt x="28956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4" h="5403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5403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4348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4" h="540385">
                <a:moveTo>
                  <a:pt x="43433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3" y="0"/>
                </a:lnTo>
                <a:close/>
              </a:path>
              <a:path w="86994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00" y="4989576"/>
            <a:ext cx="629412" cy="627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6700" y="4989576"/>
            <a:ext cx="629920" cy="628015"/>
          </a:xfrm>
          <a:custGeom>
            <a:avLst/>
            <a:gdLst/>
            <a:ahLst/>
            <a:cxnLst/>
            <a:rect l="l" t="t" r="r" b="b"/>
            <a:pathLst>
              <a:path w="629920" h="628014">
                <a:moveTo>
                  <a:pt x="0" y="313944"/>
                </a:moveTo>
                <a:lnTo>
                  <a:pt x="3410" y="267558"/>
                </a:lnTo>
                <a:lnTo>
                  <a:pt x="13319" y="223284"/>
                </a:lnTo>
                <a:lnTo>
                  <a:pt x="29240" y="181606"/>
                </a:lnTo>
                <a:lnTo>
                  <a:pt x="50687" y="143012"/>
                </a:lnTo>
                <a:lnTo>
                  <a:pt x="77173" y="107986"/>
                </a:lnTo>
                <a:lnTo>
                  <a:pt x="108213" y="77015"/>
                </a:lnTo>
                <a:lnTo>
                  <a:pt x="143320" y="50586"/>
                </a:lnTo>
                <a:lnTo>
                  <a:pt x="182009" y="29183"/>
                </a:lnTo>
                <a:lnTo>
                  <a:pt x="223794" y="13294"/>
                </a:lnTo>
                <a:lnTo>
                  <a:pt x="268188" y="3404"/>
                </a:lnTo>
                <a:lnTo>
                  <a:pt x="314705" y="0"/>
                </a:lnTo>
                <a:lnTo>
                  <a:pt x="361223" y="3404"/>
                </a:lnTo>
                <a:lnTo>
                  <a:pt x="405617" y="13294"/>
                </a:lnTo>
                <a:lnTo>
                  <a:pt x="447402" y="29183"/>
                </a:lnTo>
                <a:lnTo>
                  <a:pt x="486091" y="50586"/>
                </a:lnTo>
                <a:lnTo>
                  <a:pt x="521198" y="77015"/>
                </a:lnTo>
                <a:lnTo>
                  <a:pt x="552238" y="107986"/>
                </a:lnTo>
                <a:lnTo>
                  <a:pt x="578724" y="143012"/>
                </a:lnTo>
                <a:lnTo>
                  <a:pt x="600171" y="181606"/>
                </a:lnTo>
                <a:lnTo>
                  <a:pt x="616092" y="223284"/>
                </a:lnTo>
                <a:lnTo>
                  <a:pt x="626001" y="267558"/>
                </a:lnTo>
                <a:lnTo>
                  <a:pt x="629412" y="313944"/>
                </a:lnTo>
                <a:lnTo>
                  <a:pt x="626001" y="360329"/>
                </a:lnTo>
                <a:lnTo>
                  <a:pt x="616092" y="404603"/>
                </a:lnTo>
                <a:lnTo>
                  <a:pt x="600171" y="446281"/>
                </a:lnTo>
                <a:lnTo>
                  <a:pt x="578724" y="484875"/>
                </a:lnTo>
                <a:lnTo>
                  <a:pt x="552238" y="519901"/>
                </a:lnTo>
                <a:lnTo>
                  <a:pt x="521198" y="550872"/>
                </a:lnTo>
                <a:lnTo>
                  <a:pt x="486091" y="577301"/>
                </a:lnTo>
                <a:lnTo>
                  <a:pt x="447402" y="598704"/>
                </a:lnTo>
                <a:lnTo>
                  <a:pt x="405617" y="614593"/>
                </a:lnTo>
                <a:lnTo>
                  <a:pt x="361223" y="624483"/>
                </a:lnTo>
                <a:lnTo>
                  <a:pt x="314705" y="627888"/>
                </a:lnTo>
                <a:lnTo>
                  <a:pt x="268188" y="624483"/>
                </a:lnTo>
                <a:lnTo>
                  <a:pt x="223794" y="614593"/>
                </a:lnTo>
                <a:lnTo>
                  <a:pt x="182009" y="598704"/>
                </a:lnTo>
                <a:lnTo>
                  <a:pt x="143320" y="577301"/>
                </a:lnTo>
                <a:lnTo>
                  <a:pt x="108213" y="550872"/>
                </a:lnTo>
                <a:lnTo>
                  <a:pt x="77173" y="519901"/>
                </a:lnTo>
                <a:lnTo>
                  <a:pt x="50687" y="484875"/>
                </a:lnTo>
                <a:lnTo>
                  <a:pt x="29240" y="446281"/>
                </a:lnTo>
                <a:lnTo>
                  <a:pt x="13319" y="404603"/>
                </a:lnTo>
                <a:lnTo>
                  <a:pt x="3410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1291" y="6138671"/>
            <a:ext cx="391667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291" y="6138671"/>
            <a:ext cx="391795" cy="4038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6660" y="5669381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9141" y="52551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1642" y="5277611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2" y="0"/>
                </a:moveTo>
                <a:lnTo>
                  <a:pt x="742822" y="86868"/>
                </a:lnTo>
                <a:lnTo>
                  <a:pt x="800734" y="57912"/>
                </a:lnTo>
                <a:lnTo>
                  <a:pt x="757300" y="57912"/>
                </a:lnTo>
                <a:lnTo>
                  <a:pt x="757300" y="28956"/>
                </a:lnTo>
                <a:lnTo>
                  <a:pt x="800734" y="28956"/>
                </a:lnTo>
                <a:lnTo>
                  <a:pt x="742822" y="0"/>
                </a:lnTo>
                <a:close/>
              </a:path>
              <a:path w="829945" h="86995">
                <a:moveTo>
                  <a:pt x="7428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42822" y="57912"/>
                </a:lnTo>
                <a:lnTo>
                  <a:pt x="742822" y="28956"/>
                </a:lnTo>
                <a:close/>
              </a:path>
              <a:path w="829945" h="86995">
                <a:moveTo>
                  <a:pt x="800734" y="28956"/>
                </a:moveTo>
                <a:lnTo>
                  <a:pt x="757300" y="28956"/>
                </a:lnTo>
                <a:lnTo>
                  <a:pt x="757300" y="57912"/>
                </a:lnTo>
                <a:lnTo>
                  <a:pt x="800734" y="57912"/>
                </a:lnTo>
                <a:lnTo>
                  <a:pt x="829691" y="43434"/>
                </a:lnTo>
                <a:lnTo>
                  <a:pt x="80073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1500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5" y="72389"/>
                </a:lnTo>
                <a:lnTo>
                  <a:pt x="28955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60164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464" y="4971288"/>
            <a:ext cx="629412" cy="629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464" y="4971288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6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2055" y="6121908"/>
            <a:ext cx="391667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82055" y="6121908"/>
            <a:ext cx="39179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93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8059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0540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405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22264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0928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6" y="72389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19059" y="4971288"/>
            <a:ext cx="627888" cy="629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9059" y="4971288"/>
            <a:ext cx="628015" cy="629920"/>
          </a:xfrm>
          <a:custGeom>
            <a:avLst/>
            <a:gdLst/>
            <a:ahLst/>
            <a:cxnLst/>
            <a:rect l="l" t="t" r="r" b="b"/>
            <a:pathLst>
              <a:path w="628015" h="629920">
                <a:moveTo>
                  <a:pt x="0" y="314706"/>
                </a:moveTo>
                <a:lnTo>
                  <a:pt x="3404" y="268188"/>
                </a:lnTo>
                <a:lnTo>
                  <a:pt x="13294" y="223794"/>
                </a:lnTo>
                <a:lnTo>
                  <a:pt x="29183" y="182009"/>
                </a:lnTo>
                <a:lnTo>
                  <a:pt x="50586" y="143320"/>
                </a:lnTo>
                <a:lnTo>
                  <a:pt x="77015" y="108213"/>
                </a:lnTo>
                <a:lnTo>
                  <a:pt x="107986" y="77173"/>
                </a:lnTo>
                <a:lnTo>
                  <a:pt x="143012" y="50687"/>
                </a:lnTo>
                <a:lnTo>
                  <a:pt x="181606" y="29240"/>
                </a:lnTo>
                <a:lnTo>
                  <a:pt x="223284" y="13319"/>
                </a:lnTo>
                <a:lnTo>
                  <a:pt x="267558" y="3410"/>
                </a:lnTo>
                <a:lnTo>
                  <a:pt x="313944" y="0"/>
                </a:lnTo>
                <a:lnTo>
                  <a:pt x="360329" y="3410"/>
                </a:lnTo>
                <a:lnTo>
                  <a:pt x="404603" y="13319"/>
                </a:lnTo>
                <a:lnTo>
                  <a:pt x="446281" y="29240"/>
                </a:lnTo>
                <a:lnTo>
                  <a:pt x="484875" y="50687"/>
                </a:lnTo>
                <a:lnTo>
                  <a:pt x="519901" y="77173"/>
                </a:lnTo>
                <a:lnTo>
                  <a:pt x="550872" y="108213"/>
                </a:lnTo>
                <a:lnTo>
                  <a:pt x="577301" y="143320"/>
                </a:lnTo>
                <a:lnTo>
                  <a:pt x="598704" y="182009"/>
                </a:lnTo>
                <a:lnTo>
                  <a:pt x="614593" y="223794"/>
                </a:lnTo>
                <a:lnTo>
                  <a:pt x="624483" y="268188"/>
                </a:lnTo>
                <a:lnTo>
                  <a:pt x="627888" y="314706"/>
                </a:lnTo>
                <a:lnTo>
                  <a:pt x="624483" y="361223"/>
                </a:lnTo>
                <a:lnTo>
                  <a:pt x="614593" y="405617"/>
                </a:lnTo>
                <a:lnTo>
                  <a:pt x="598704" y="447402"/>
                </a:lnTo>
                <a:lnTo>
                  <a:pt x="577301" y="486091"/>
                </a:lnTo>
                <a:lnTo>
                  <a:pt x="550872" y="521198"/>
                </a:lnTo>
                <a:lnTo>
                  <a:pt x="519901" y="552238"/>
                </a:lnTo>
                <a:lnTo>
                  <a:pt x="484875" y="578724"/>
                </a:lnTo>
                <a:lnTo>
                  <a:pt x="446281" y="600171"/>
                </a:lnTo>
                <a:lnTo>
                  <a:pt x="404603" y="616092"/>
                </a:lnTo>
                <a:lnTo>
                  <a:pt x="360329" y="626001"/>
                </a:lnTo>
                <a:lnTo>
                  <a:pt x="313944" y="629412"/>
                </a:lnTo>
                <a:lnTo>
                  <a:pt x="267558" y="626001"/>
                </a:lnTo>
                <a:lnTo>
                  <a:pt x="223284" y="616092"/>
                </a:lnTo>
                <a:lnTo>
                  <a:pt x="181606" y="600171"/>
                </a:lnTo>
                <a:lnTo>
                  <a:pt x="143012" y="578724"/>
                </a:lnTo>
                <a:lnTo>
                  <a:pt x="107986" y="552238"/>
                </a:lnTo>
                <a:lnTo>
                  <a:pt x="77015" y="521198"/>
                </a:lnTo>
                <a:lnTo>
                  <a:pt x="50586" y="486091"/>
                </a:lnTo>
                <a:lnTo>
                  <a:pt x="29183" y="447402"/>
                </a:lnTo>
                <a:lnTo>
                  <a:pt x="13294" y="405617"/>
                </a:lnTo>
                <a:lnTo>
                  <a:pt x="3404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3652" y="6121908"/>
            <a:ext cx="390144" cy="402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883652" y="6121908"/>
            <a:ext cx="39052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8767" y="56520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1247" y="5237733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72478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22335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8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01000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1" y="72389"/>
                </a:moveTo>
                <a:lnTo>
                  <a:pt x="28955" y="72389"/>
                </a:lnTo>
                <a:lnTo>
                  <a:pt x="28955" y="540004"/>
                </a:lnTo>
                <a:lnTo>
                  <a:pt x="57911" y="540004"/>
                </a:lnTo>
                <a:lnTo>
                  <a:pt x="57911" y="72389"/>
                </a:lnTo>
                <a:close/>
              </a:path>
              <a:path w="86995" h="5403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48221" y="4985715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1908" y="1332483"/>
            <a:ext cx="1217295" cy="9791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3175">
              <a:lnSpc>
                <a:spcPct val="100000"/>
              </a:lnSpc>
              <a:spcBef>
                <a:spcPts val="875"/>
              </a:spcBef>
            </a:pPr>
            <a:r>
              <a:rPr sz="2400" dirty="0">
                <a:latin typeface="Cambria Math"/>
                <a:cs typeface="Cambria Math"/>
              </a:rPr>
              <a:t>𝑤 =</a:t>
            </a:r>
            <a:r>
              <a:rPr sz="2400" spc="-2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2" y="164591"/>
                </a:lnTo>
                <a:lnTo>
                  <a:pt x="416052" y="219455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5"/>
                </a:lnTo>
                <a:lnTo>
                  <a:pt x="416052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1" y="0"/>
                </a:moveTo>
                <a:lnTo>
                  <a:pt x="416051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1" y="164591"/>
                </a:lnTo>
                <a:lnTo>
                  <a:pt x="416051" y="219456"/>
                </a:lnTo>
                <a:lnTo>
                  <a:pt x="525780" y="109727"/>
                </a:lnTo>
                <a:lnTo>
                  <a:pt x="4160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1" y="54863"/>
                </a:lnTo>
                <a:lnTo>
                  <a:pt x="416051" y="0"/>
                </a:lnTo>
                <a:lnTo>
                  <a:pt x="525780" y="109727"/>
                </a:lnTo>
                <a:lnTo>
                  <a:pt x="416051" y="219456"/>
                </a:lnTo>
                <a:lnTo>
                  <a:pt x="416051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804" y="5108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19955" y="511759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36335" y="507187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68411" y="508101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92247" y="1122936"/>
            <a:ext cx="1954530" cy="117030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7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</a:t>
            </a:r>
            <a:r>
              <a:rPr sz="3600" baseline="-20833" dirty="0">
                <a:latin typeface="Cambria Math"/>
                <a:cs typeface="Cambria Math"/>
              </a:rPr>
              <a:t>=</a:t>
            </a:r>
            <a:r>
              <a:rPr sz="3600" spc="37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1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r>
              <a:rPr sz="2400" spc="35" dirty="0">
                <a:latin typeface="Cambria Math"/>
                <a:cs typeface="Cambria Math"/>
              </a:rPr>
              <a:t>𝑦</a:t>
            </a:r>
            <a:r>
              <a:rPr sz="2625" spc="52" baseline="28571" dirty="0">
                <a:latin typeface="Cambria Math"/>
                <a:cs typeface="Cambria Math"/>
              </a:rPr>
              <a:t>1000 </a:t>
            </a:r>
            <a:r>
              <a:rPr sz="2400" dirty="0">
                <a:latin typeface="Cambria Math"/>
                <a:cs typeface="Cambria Math"/>
              </a:rPr>
              <a:t>≈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20000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0501" y="2321687"/>
            <a:ext cx="1233170" cy="1017269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0.99</a:t>
            </a:r>
            <a:endParaRPr sz="2400">
              <a:latin typeface="Cambria Math"/>
              <a:cs typeface="Cambria Math"/>
            </a:endParaRPr>
          </a:p>
          <a:p>
            <a:pPr marL="19050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Cambria Math"/>
                <a:cs typeface="Cambria Math"/>
              </a:rPr>
              <a:t>𝑤  =</a:t>
            </a:r>
            <a:r>
              <a:rPr sz="2400" spc="-2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416813" y="0"/>
                </a:moveTo>
                <a:lnTo>
                  <a:pt x="416813" y="55244"/>
                </a:lnTo>
                <a:lnTo>
                  <a:pt x="0" y="55244"/>
                </a:lnTo>
                <a:lnTo>
                  <a:pt x="0" y="165735"/>
                </a:lnTo>
                <a:lnTo>
                  <a:pt x="416813" y="165735"/>
                </a:lnTo>
                <a:lnTo>
                  <a:pt x="416813" y="220979"/>
                </a:lnTo>
                <a:lnTo>
                  <a:pt x="527304" y="110489"/>
                </a:lnTo>
                <a:lnTo>
                  <a:pt x="41681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0" y="55244"/>
                </a:moveTo>
                <a:lnTo>
                  <a:pt x="416813" y="55244"/>
                </a:lnTo>
                <a:lnTo>
                  <a:pt x="416813" y="0"/>
                </a:lnTo>
                <a:lnTo>
                  <a:pt x="527304" y="110489"/>
                </a:lnTo>
                <a:lnTo>
                  <a:pt x="416813" y="220979"/>
                </a:lnTo>
                <a:lnTo>
                  <a:pt x="416813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2"/>
                </a:lnTo>
                <a:lnTo>
                  <a:pt x="416052" y="164592"/>
                </a:lnTo>
                <a:lnTo>
                  <a:pt x="416052" y="219456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6"/>
                </a:lnTo>
                <a:lnTo>
                  <a:pt x="416052" y="164592"/>
                </a:lnTo>
                <a:lnTo>
                  <a:pt x="0" y="164592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89198" y="2150074"/>
            <a:ext cx="1279525" cy="109410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2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r>
              <a:rPr sz="3600" spc="52" baseline="-20833" dirty="0">
                <a:latin typeface="Cambria Math"/>
                <a:cs typeface="Cambria Math"/>
              </a:rPr>
              <a:t>𝑦</a:t>
            </a:r>
            <a:r>
              <a:rPr sz="1750" spc="35" dirty="0">
                <a:latin typeface="Cambria Math"/>
                <a:cs typeface="Cambria Math"/>
              </a:rPr>
              <a:t>1000  </a:t>
            </a:r>
            <a:r>
              <a:rPr sz="3600" baseline="-20833" dirty="0">
                <a:latin typeface="Cambria Math"/>
                <a:cs typeface="Cambria Math"/>
              </a:rPr>
              <a:t>≈</a:t>
            </a:r>
            <a:r>
              <a:rPr sz="3600" spc="-75" baseline="-20833" dirty="0">
                <a:latin typeface="Cambria Math"/>
                <a:cs typeface="Cambria Math"/>
              </a:rPr>
              <a:t> </a:t>
            </a:r>
            <a:r>
              <a:rPr sz="3600" baseline="-20833" dirty="0">
                <a:latin typeface="Cambria Math"/>
                <a:cs typeface="Cambria Math"/>
              </a:rPr>
              <a:t>0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37485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313046" y="3874134"/>
            <a:ext cx="35750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54065" y="3856735"/>
            <a:ext cx="3581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32832" y="1481327"/>
            <a:ext cx="1427988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132832" y="1481327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315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987540" y="1482852"/>
            <a:ext cx="1905000" cy="8305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7540" y="1482852"/>
            <a:ext cx="1905000" cy="830580"/>
          </a:xfrm>
          <a:custGeom>
            <a:avLst/>
            <a:gdLst/>
            <a:ahLst/>
            <a:cxnLst/>
            <a:rect l="l" t="t" r="r" b="b"/>
            <a:pathLst>
              <a:path w="1905000" h="830580">
                <a:moveTo>
                  <a:pt x="0" y="830580"/>
                </a:moveTo>
                <a:lnTo>
                  <a:pt x="1905000" y="830580"/>
                </a:lnTo>
                <a:lnTo>
                  <a:pt x="1905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043419" y="1495501"/>
            <a:ext cx="1795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085588" y="2519172"/>
            <a:ext cx="1427988" cy="830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085588" y="2519172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endParaRPr sz="2400">
              <a:latin typeface="Calibri"/>
              <a:cs typeface="Calibri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15" dirty="0">
                <a:solidFill>
                  <a:srgbClr val="FFFFFF"/>
                </a:solidFill>
                <a:latin typeface="Cambria Math"/>
                <a:cs typeface="Cambria Math"/>
              </a:rPr>
              <a:t>𝜕𝐿</a:t>
            </a:r>
            <a:r>
              <a:rPr sz="3600" spc="22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3600" spc="247" baseline="2314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/>
                <a:cs typeface="Cambria Math"/>
              </a:rPr>
              <a:t>𝜕𝑤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987540" y="2554223"/>
            <a:ext cx="1905000" cy="830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987540" y="2554223"/>
            <a:ext cx="1905000" cy="8305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67945" marR="58419" indent="525780">
              <a:lnSpc>
                <a:spcPct val="100000"/>
              </a:lnSpc>
              <a:spcBef>
                <a:spcPts val="204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Large 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rate?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64312" y="4192981"/>
            <a:ext cx="185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u="sng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Toy</a:t>
            </a:r>
            <a:r>
              <a:rPr sz="28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06639" y="3352545"/>
            <a:ext cx="702310" cy="155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8900"/>
              </a:lnSpc>
              <a:spcBef>
                <a:spcPts val="100"/>
              </a:spcBef>
            </a:pPr>
            <a:r>
              <a:rPr sz="3600" baseline="-16203" dirty="0">
                <a:solidFill>
                  <a:srgbClr val="0000FF"/>
                </a:solidFill>
                <a:latin typeface="Calibri"/>
                <a:cs typeface="Calibri"/>
              </a:rPr>
              <a:t>=w</a:t>
            </a:r>
            <a:r>
              <a:rPr sz="1600" spc="-10" dirty="0">
                <a:solidFill>
                  <a:srgbClr val="0000FF"/>
                </a:solidFill>
                <a:latin typeface="Calibri"/>
                <a:cs typeface="Calibri"/>
              </a:rPr>
              <a:t>999  </a:t>
            </a:r>
            <a:r>
              <a:rPr sz="3600" spc="-15" baseline="-16203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1000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R="62865" algn="ct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4940" y="2900172"/>
            <a:ext cx="2741927" cy="3716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44588" y="5019294"/>
            <a:ext cx="492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1825751"/>
            <a:ext cx="5178552" cy="470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412" y="1825751"/>
            <a:ext cx="5179060" cy="471170"/>
          </a:xfrm>
          <a:custGeom>
            <a:avLst/>
            <a:gdLst/>
            <a:ahLst/>
            <a:cxnLst/>
            <a:rect l="l" t="t" r="r" b="b"/>
            <a:pathLst>
              <a:path w="5179060" h="471169">
                <a:moveTo>
                  <a:pt x="0" y="470915"/>
                </a:moveTo>
                <a:lnTo>
                  <a:pt x="5178552" y="470915"/>
                </a:lnTo>
                <a:lnTo>
                  <a:pt x="5178552" y="0"/>
                </a:lnTo>
                <a:lnTo>
                  <a:pt x="0" y="0"/>
                </a:lnTo>
                <a:lnTo>
                  <a:pt x="0" y="47091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767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有用的技巧</a:t>
            </a:r>
            <a:endParaRPr spc="-45" dirty="0"/>
          </a:p>
        </p:txBody>
      </p:sp>
      <p:sp>
        <p:nvSpPr>
          <p:cNvPr id="7" name="object 7"/>
          <p:cNvSpPr txBox="1"/>
          <p:nvPr/>
        </p:nvSpPr>
        <p:spPr>
          <a:xfrm>
            <a:off x="707542" y="1770904"/>
            <a:ext cx="7353300" cy="255839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Long </a:t>
            </a:r>
            <a:r>
              <a:rPr sz="2800" spc="-10" dirty="0">
                <a:latin typeface="Calibri"/>
                <a:cs typeface="Calibri"/>
              </a:rPr>
              <a:t>Short-term </a:t>
            </a: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(LSTM)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55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可以解决梯度消失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lang="zh-CN" altLang="en-US" sz="2800" spc="-10" dirty="0">
                <a:latin typeface="Calibri"/>
                <a:cs typeface="Calibri"/>
              </a:rPr>
              <a:t>不能解决梯度爆炸</a:t>
            </a:r>
            <a:r>
              <a:rPr sz="2800" spc="-15" dirty="0">
                <a:latin typeface="Calibri"/>
                <a:cs typeface="Calibri"/>
              </a:rPr>
              <a:t>)</a:t>
            </a:r>
            <a:endParaRPr sz="2800" dirty="0">
              <a:latin typeface="Calibri"/>
              <a:cs typeface="Calibri"/>
            </a:endParaRPr>
          </a:p>
          <a:p>
            <a:pPr marL="812165" lvl="2" indent="-28638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812800" algn="l"/>
              </a:tabLst>
            </a:pPr>
            <a:r>
              <a:rPr sz="2400" spc="-5" dirty="0">
                <a:latin typeface="Calibri"/>
                <a:cs typeface="Calibri"/>
              </a:rPr>
              <a:t>Memory and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 dirty="0">
              <a:latin typeface="Calibri"/>
              <a:cs typeface="Calibri"/>
            </a:endParaRPr>
          </a:p>
          <a:p>
            <a:pPr marL="812165">
              <a:lnSpc>
                <a:spcPct val="100000"/>
              </a:lnSpc>
            </a:pPr>
            <a:r>
              <a:rPr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added</a:t>
            </a:r>
            <a:endParaRPr sz="2400" dirty="0">
              <a:latin typeface="Calibri"/>
              <a:cs typeface="Calibri"/>
            </a:endParaRPr>
          </a:p>
          <a:p>
            <a:pPr marL="812165" marR="2682240" lvl="2" indent="-286385">
              <a:spcBef>
                <a:spcPts val="910"/>
              </a:spcBef>
              <a:buFont typeface="Wingdings"/>
              <a:buChar char=""/>
              <a:tabLst>
                <a:tab pos="812800" algn="l"/>
              </a:tabLst>
            </a:pPr>
            <a:r>
              <a:rPr lang="zh-CN" altLang="en-US" sz="2400" spc="-5" dirty="0">
                <a:cs typeface="Calibri"/>
              </a:rPr>
              <a:t>除非 </a:t>
            </a:r>
            <a:r>
              <a:rPr lang="en-US" altLang="zh-CN" sz="2400" spc="-25" dirty="0">
                <a:latin typeface="Times New Roman" pitchFamily="18" charset="0"/>
                <a:cs typeface="Times New Roman" pitchFamily="18" charset="0"/>
              </a:rPr>
              <a:t>forget </a:t>
            </a:r>
            <a:r>
              <a:rPr lang="en-US" altLang="zh-CN" sz="2400" spc="-30" dirty="0">
                <a:latin typeface="Times New Roman" pitchFamily="18" charset="0"/>
                <a:cs typeface="Times New Roman" pitchFamily="18" charset="0"/>
              </a:rPr>
              <a:t>gate </a:t>
            </a:r>
            <a:r>
              <a:rPr lang="zh-CN" altLang="en-US" sz="2400" dirty="0">
                <a:cs typeface="Calibri"/>
              </a:rPr>
              <a:t>被关闭，</a:t>
            </a:r>
            <a:r>
              <a:rPr lang="zh-CN" altLang="en-US" sz="2400" spc="-5" dirty="0">
                <a:latin typeface="Calibri"/>
                <a:cs typeface="Calibri"/>
              </a:rPr>
              <a:t>否则影响不会消失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425196" y="0"/>
                </a:moveTo>
                <a:lnTo>
                  <a:pt x="425196" y="99821"/>
                </a:lnTo>
                <a:lnTo>
                  <a:pt x="0" y="99821"/>
                </a:lnTo>
                <a:lnTo>
                  <a:pt x="0" y="299465"/>
                </a:lnTo>
                <a:lnTo>
                  <a:pt x="425196" y="299465"/>
                </a:lnTo>
                <a:lnTo>
                  <a:pt x="425196" y="399288"/>
                </a:lnTo>
                <a:lnTo>
                  <a:pt x="624840" y="199644"/>
                </a:lnTo>
                <a:lnTo>
                  <a:pt x="425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0" y="99821"/>
                </a:moveTo>
                <a:lnTo>
                  <a:pt x="425196" y="99821"/>
                </a:lnTo>
                <a:lnTo>
                  <a:pt x="425196" y="0"/>
                </a:lnTo>
                <a:lnTo>
                  <a:pt x="624840" y="199644"/>
                </a:lnTo>
                <a:lnTo>
                  <a:pt x="425196" y="399288"/>
                </a:lnTo>
                <a:lnTo>
                  <a:pt x="425196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3694" y="4876545"/>
            <a:ext cx="31375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不会发生梯度消失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</a:t>
            </a:r>
            <a:r>
              <a:rPr lang="zh-CN" altLang="en-US" sz="2400" spc="-5" dirty="0">
                <a:latin typeface="Calibri"/>
                <a:cs typeface="Calibri"/>
              </a:rPr>
              <a:t>如果</a:t>
            </a:r>
            <a:r>
              <a:rPr lang="en-US" altLang="zh-CN" sz="2400" spc="-5" dirty="0">
                <a:latin typeface="Times New Roman" pitchFamily="18" charset="0"/>
                <a:cs typeface="Times New Roman" pitchFamily="18" charset="0"/>
              </a:rPr>
              <a:t>forget gate</a:t>
            </a:r>
            <a:r>
              <a:rPr lang="zh-CN" altLang="en-US" sz="2400" spc="-5" dirty="0">
                <a:latin typeface="Calibri"/>
                <a:cs typeface="Calibri"/>
              </a:rPr>
              <a:t>是开启的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0031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更多的应用</a:t>
            </a:r>
            <a:r>
              <a:rPr spc="-5" dirty="0"/>
              <a:t>……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6605" y="481660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1" y="431292"/>
                </a:lnTo>
                <a:lnTo>
                  <a:pt x="10789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957" y="4822697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738496"/>
            <a:ext cx="1079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algn="ctr">
              <a:lnSpc>
                <a:spcPct val="100000"/>
              </a:lnSpc>
              <a:spcBef>
                <a:spcPts val="100"/>
              </a:spcBef>
            </a:pPr>
            <a:r>
              <a:rPr sz="3600" spc="-7" baseline="-16203" dirty="0">
                <a:latin typeface="Calibri"/>
                <a:cs typeface="Calibri"/>
              </a:rPr>
              <a:t>x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734509"/>
            <a:ext cx="1080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x</a:t>
            </a:r>
            <a:r>
              <a:rPr sz="1600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9198" y="2469007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1614" y="245008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95718" y="2474214"/>
            <a:ext cx="267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0" baseline="-16203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6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6" y="53975"/>
                </a:lnTo>
                <a:close/>
              </a:path>
              <a:path w="687070" h="349885">
                <a:moveTo>
                  <a:pt x="326008" y="58293"/>
                </a:moveTo>
                <a:lnTo>
                  <a:pt x="325247" y="58674"/>
                </a:lnTo>
                <a:lnTo>
                  <a:pt x="326008" y="58293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6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071242" y="32291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593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597402"/>
            <a:ext cx="27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40481"/>
            <a:ext cx="274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-16203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5070" y="5910478"/>
            <a:ext cx="74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arri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726" y="5910478"/>
            <a:ext cx="9319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4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endParaRPr sz="24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88255" y="5910478"/>
            <a:ext cx="1991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3735" algn="l"/>
              </a:tabLst>
            </a:pPr>
            <a:r>
              <a:rPr sz="2400" spc="-5" dirty="0">
                <a:latin typeface="Calibri"/>
                <a:cs typeface="Calibri"/>
              </a:rPr>
              <a:t>on	</a:t>
            </a:r>
            <a:r>
              <a:rPr lang="en-US" sz="2400" spc="-10" dirty="0">
                <a:solidFill>
                  <a:srgbClr val="FF0000"/>
                </a:solidFill>
                <a:latin typeface="Calibri"/>
                <a:cs typeface="Calibri"/>
              </a:rPr>
              <a:t>Dec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ember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7241" y="5819038"/>
            <a:ext cx="3930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7" baseline="-16203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lang="en-US" sz="1600" spc="-5" baseline="-16203" dirty="0">
                <a:solidFill>
                  <a:srgbClr val="FF0000"/>
                </a:solidFill>
                <a:latin typeface="Calibri"/>
                <a:cs typeface="Calibri"/>
              </a:rPr>
              <a:t>th</a:t>
            </a:r>
            <a:endParaRPr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49020" y="1634109"/>
            <a:ext cx="2466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Probability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“arrive”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51682" y="1625600"/>
            <a:ext cx="26967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lang="en-US" sz="2400" spc="-10" dirty="0">
                <a:solidFill>
                  <a:srgbClr val="00B0F0"/>
                </a:solidFill>
                <a:latin typeface="Calibri"/>
                <a:cs typeface="Calibri"/>
              </a:rPr>
              <a:t>Suzhou</a:t>
            </a:r>
            <a:r>
              <a:rPr sz="2400" spc="-10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67602" y="1636014"/>
            <a:ext cx="206311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Probability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25" dirty="0">
                <a:latin typeface="Calibri"/>
                <a:cs typeface="Calibri"/>
              </a:rPr>
              <a:t>“on” </a:t>
            </a:r>
            <a:r>
              <a:rPr sz="2400" dirty="0">
                <a:latin typeface="Calibri"/>
                <a:cs typeface="Calibri"/>
              </a:rPr>
              <a:t>in each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86711" y="2875788"/>
            <a:ext cx="5762244" cy="1071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10511" y="2813304"/>
            <a:ext cx="5999988" cy="12923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46148" y="2915411"/>
            <a:ext cx="5643372" cy="9540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70607" y="3163188"/>
            <a:ext cx="5394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  输入和输出都是相同长度的序列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2807" y="4101084"/>
            <a:ext cx="5762244" cy="640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1260" y="4038600"/>
            <a:ext cx="4622292" cy="865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52244" y="4140708"/>
            <a:ext cx="5643372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722626" y="4150817"/>
            <a:ext cx="410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RNN </a:t>
            </a: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可以做更多的事情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</a:t>
            </a:r>
            <a:r>
              <a:rPr spc="-65" dirty="0"/>
              <a:t> </a:t>
            </a:r>
            <a:r>
              <a:rPr spc="-5" dirty="0"/>
              <a:t>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211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输入是一个向量序列，但输出只是一个向量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828" y="2445511"/>
            <a:ext cx="2419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情感分析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252" y="4949952"/>
            <a:ext cx="461772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4252" y="4949952"/>
            <a:ext cx="462280" cy="899160"/>
          </a:xfrm>
          <a:custGeom>
            <a:avLst/>
            <a:gdLst/>
            <a:ahLst/>
            <a:cxnLst/>
            <a:rect l="l" t="t" r="r" b="b"/>
            <a:pathLst>
              <a:path w="462280" h="899160">
                <a:moveTo>
                  <a:pt x="0" y="899160"/>
                </a:moveTo>
                <a:lnTo>
                  <a:pt x="461772" y="899160"/>
                </a:lnTo>
                <a:lnTo>
                  <a:pt x="461772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4372" y="4949952"/>
            <a:ext cx="464819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4372" y="4949952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19" h="899160">
                <a:moveTo>
                  <a:pt x="0" y="899160"/>
                </a:moveTo>
                <a:lnTo>
                  <a:pt x="464819" y="899160"/>
                </a:lnTo>
                <a:lnTo>
                  <a:pt x="464819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6088" y="4951476"/>
            <a:ext cx="464820" cy="90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6088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7732" y="4951476"/>
            <a:ext cx="466343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7732" y="4951476"/>
            <a:ext cx="466725" cy="901065"/>
          </a:xfrm>
          <a:custGeom>
            <a:avLst/>
            <a:gdLst/>
            <a:ahLst/>
            <a:cxnLst/>
            <a:rect l="l" t="t" r="r" b="b"/>
            <a:pathLst>
              <a:path w="466725" h="901064">
                <a:moveTo>
                  <a:pt x="0" y="900684"/>
                </a:moveTo>
                <a:lnTo>
                  <a:pt x="466343" y="900684"/>
                </a:lnTo>
                <a:lnTo>
                  <a:pt x="46634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0900" y="4951476"/>
            <a:ext cx="464820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00900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5304" y="462915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5073" y="536143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86050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2338" y="53690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3314" y="53721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98314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7611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23160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89603" y="5065852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7255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9567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14259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33627" y="6179921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我</a:t>
            </a:r>
          </a:p>
        </p:txBody>
      </p:sp>
      <p:sp>
        <p:nvSpPr>
          <p:cNvPr id="28" name="object 28"/>
          <p:cNvSpPr/>
          <p:nvPr/>
        </p:nvSpPr>
        <p:spPr>
          <a:xfrm>
            <a:off x="3197351" y="4951476"/>
            <a:ext cx="464820" cy="9006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7351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69029" y="53660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7664" y="5852921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94001" y="616620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觉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355463" y="62192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太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8504" y="6189979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4980" y="622289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9452" y="619912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了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6704" y="2372867"/>
            <a:ext cx="466344" cy="2257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6704" y="2372867"/>
            <a:ext cx="466725" cy="2257425"/>
          </a:xfrm>
          <a:custGeom>
            <a:avLst/>
            <a:gdLst/>
            <a:ahLst/>
            <a:cxnLst/>
            <a:rect l="l" t="t" r="r" b="b"/>
            <a:pathLst>
              <a:path w="466725" h="2257425">
                <a:moveTo>
                  <a:pt x="0" y="2257043"/>
                </a:moveTo>
                <a:lnTo>
                  <a:pt x="466344" y="2257043"/>
                </a:lnTo>
                <a:lnTo>
                  <a:pt x="466344" y="0"/>
                </a:lnTo>
                <a:lnTo>
                  <a:pt x="0" y="0"/>
                </a:lnTo>
                <a:lnTo>
                  <a:pt x="0" y="2257043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1" y="0"/>
                </a:moveTo>
                <a:lnTo>
                  <a:pt x="147397" y="5049"/>
                </a:lnTo>
                <a:lnTo>
                  <a:pt x="107135" y="19434"/>
                </a:lnTo>
                <a:lnTo>
                  <a:pt x="71623" y="42007"/>
                </a:lnTo>
                <a:lnTo>
                  <a:pt x="42007" y="71623"/>
                </a:lnTo>
                <a:lnTo>
                  <a:pt x="19434" y="107135"/>
                </a:lnTo>
                <a:lnTo>
                  <a:pt x="5049" y="147397"/>
                </a:lnTo>
                <a:lnTo>
                  <a:pt x="0" y="191261"/>
                </a:lnTo>
                <a:lnTo>
                  <a:pt x="5049" y="235126"/>
                </a:lnTo>
                <a:lnTo>
                  <a:pt x="19434" y="275388"/>
                </a:lnTo>
                <a:lnTo>
                  <a:pt x="42007" y="310900"/>
                </a:lnTo>
                <a:lnTo>
                  <a:pt x="71623" y="340516"/>
                </a:lnTo>
                <a:lnTo>
                  <a:pt x="107135" y="363089"/>
                </a:lnTo>
                <a:lnTo>
                  <a:pt x="147397" y="377474"/>
                </a:lnTo>
                <a:lnTo>
                  <a:pt x="191261" y="382523"/>
                </a:lnTo>
                <a:lnTo>
                  <a:pt x="235126" y="377474"/>
                </a:lnTo>
                <a:lnTo>
                  <a:pt x="275388" y="363089"/>
                </a:lnTo>
                <a:lnTo>
                  <a:pt x="310900" y="340516"/>
                </a:lnTo>
                <a:lnTo>
                  <a:pt x="340516" y="310900"/>
                </a:lnTo>
                <a:lnTo>
                  <a:pt x="363089" y="275388"/>
                </a:lnTo>
                <a:lnTo>
                  <a:pt x="377474" y="235126"/>
                </a:lnTo>
                <a:lnTo>
                  <a:pt x="382524" y="191261"/>
                </a:lnTo>
                <a:lnTo>
                  <a:pt x="377474" y="147397"/>
                </a:lnTo>
                <a:lnTo>
                  <a:pt x="363089" y="107135"/>
                </a:lnTo>
                <a:lnTo>
                  <a:pt x="340516" y="71623"/>
                </a:lnTo>
                <a:lnTo>
                  <a:pt x="310900" y="42007"/>
                </a:lnTo>
                <a:lnTo>
                  <a:pt x="275388" y="19434"/>
                </a:lnTo>
                <a:lnTo>
                  <a:pt x="235126" y="5049"/>
                </a:lnTo>
                <a:lnTo>
                  <a:pt x="1912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0" y="191261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1" y="0"/>
                </a:lnTo>
                <a:lnTo>
                  <a:pt x="235126" y="5049"/>
                </a:lnTo>
                <a:lnTo>
                  <a:pt x="275388" y="19434"/>
                </a:lnTo>
                <a:lnTo>
                  <a:pt x="310900" y="42007"/>
                </a:lnTo>
                <a:lnTo>
                  <a:pt x="340516" y="71623"/>
                </a:lnTo>
                <a:lnTo>
                  <a:pt x="363089" y="107135"/>
                </a:lnTo>
                <a:lnTo>
                  <a:pt x="377474" y="147397"/>
                </a:lnTo>
                <a:lnTo>
                  <a:pt x="382524" y="191261"/>
                </a:lnTo>
                <a:lnTo>
                  <a:pt x="377474" y="235126"/>
                </a:lnTo>
                <a:lnTo>
                  <a:pt x="363089" y="275388"/>
                </a:lnTo>
                <a:lnTo>
                  <a:pt x="340516" y="310900"/>
                </a:lnTo>
                <a:lnTo>
                  <a:pt x="310900" y="340516"/>
                </a:lnTo>
                <a:lnTo>
                  <a:pt x="275388" y="363089"/>
                </a:lnTo>
                <a:lnTo>
                  <a:pt x="235126" y="377474"/>
                </a:lnTo>
                <a:lnTo>
                  <a:pt x="191261" y="382523"/>
                </a:lnTo>
                <a:lnTo>
                  <a:pt x="147397" y="377474"/>
                </a:lnTo>
                <a:lnTo>
                  <a:pt x="107135" y="363089"/>
                </a:lnTo>
                <a:lnTo>
                  <a:pt x="71623" y="340516"/>
                </a:lnTo>
                <a:lnTo>
                  <a:pt x="42007" y="310900"/>
                </a:lnTo>
                <a:lnTo>
                  <a:pt x="19434" y="275388"/>
                </a:lnTo>
                <a:lnTo>
                  <a:pt x="5049" y="235126"/>
                </a:lnTo>
                <a:lnTo>
                  <a:pt x="0" y="19126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701788" y="2297937"/>
            <a:ext cx="1289812" cy="23073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 err="1">
                <a:solidFill>
                  <a:srgbClr val="FF0000"/>
                </a:solidFill>
                <a:latin typeface="PMingLiU"/>
                <a:cs typeface="PMingLiU"/>
              </a:rPr>
              <a:t>超好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 好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 </a:t>
            </a:r>
            <a:endParaRPr lang="en-US" sz="2400" dirty="0">
              <a:solidFill>
                <a:srgbClr val="FF0000"/>
              </a:solidFill>
              <a:latin typeface="PMingLiU"/>
              <a:cs typeface="PMingLiU"/>
            </a:endParaRPr>
          </a:p>
          <a:p>
            <a:pPr marL="12700" marR="20320" indent="10160">
              <a:lnSpc>
                <a:spcPct val="1181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PMingLiU"/>
                <a:cs typeface="PMingLiU"/>
              </a:rPr>
              <a:t>普</a:t>
            </a:r>
            <a:r>
              <a:rPr lang="zh-CN" altLang="en-US" sz="2400" dirty="0">
                <a:solidFill>
                  <a:srgbClr val="00AF50"/>
                </a:solidFill>
                <a:latin typeface="PMingLiU"/>
                <a:cs typeface="PMingLiU"/>
              </a:rPr>
              <a:t>类</a:t>
            </a:r>
            <a:endParaRPr sz="2400" dirty="0"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endParaRPr lang="en-US" sz="2400" dirty="0">
              <a:solidFill>
                <a:srgbClr val="0000FF"/>
              </a:solidFill>
              <a:latin typeface="PMingLiU"/>
              <a:cs typeface="PMingLiU"/>
            </a:endParaRPr>
          </a:p>
          <a:p>
            <a:pPr marL="39370" marR="5080" indent="-20955">
              <a:lnSpc>
                <a:spcPct val="118100"/>
              </a:lnSpc>
              <a:spcBef>
                <a:spcPts val="359"/>
              </a:spcBef>
            </a:pPr>
            <a:r>
              <a:rPr sz="2400" dirty="0" err="1">
                <a:solidFill>
                  <a:srgbClr val="0000FF"/>
                </a:solidFill>
                <a:latin typeface="PMingLiU"/>
                <a:cs typeface="PMingLiU"/>
              </a:rPr>
              <a:t>超负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endParaRPr sz="2400" dirty="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2801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2083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72159" y="3166998"/>
            <a:ext cx="16256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42240" marR="5080" indent="-129539">
              <a:lnSpc>
                <a:spcPts val="2120"/>
              </a:lnSpc>
              <a:spcBef>
                <a:spcPts val="204"/>
              </a:spcBef>
            </a:pPr>
            <a:r>
              <a:rPr sz="1800" dirty="0" err="1">
                <a:latin typeface="PMingLiU"/>
                <a:cs typeface="PMingLiU"/>
              </a:rPr>
              <a:t>看了这部电影觉</a:t>
            </a:r>
            <a:r>
              <a:rPr sz="1800" dirty="0">
                <a:latin typeface="PMingLiU"/>
                <a:cs typeface="PMingLiU"/>
              </a:rPr>
              <a:t> </a:t>
            </a:r>
            <a:r>
              <a:rPr sz="1800" dirty="0" err="1">
                <a:latin typeface="PMingLiU"/>
                <a:cs typeface="PMingLiU"/>
              </a:rPr>
              <a:t>得很高兴</a:t>
            </a:r>
            <a:r>
              <a:rPr sz="1800" spc="-8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</a:p>
        </p:txBody>
      </p:sp>
      <p:sp>
        <p:nvSpPr>
          <p:cNvPr id="53" name="object 53"/>
          <p:cNvSpPr/>
          <p:nvPr/>
        </p:nvSpPr>
        <p:spPr>
          <a:xfrm>
            <a:off x="4445253" y="3849370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2" y="0"/>
                </a:moveTo>
                <a:lnTo>
                  <a:pt x="29591" y="29590"/>
                </a:lnTo>
                <a:lnTo>
                  <a:pt x="0" y="148081"/>
                </a:lnTo>
                <a:lnTo>
                  <a:pt x="14808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64535" y="3108960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866135" y="3178809"/>
            <a:ext cx="1625600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5"/>
              </a:lnSpc>
              <a:spcBef>
                <a:spcPts val="100"/>
              </a:spcBef>
            </a:pPr>
            <a:r>
              <a:rPr sz="1800" dirty="0" err="1">
                <a:latin typeface="PMingLiU"/>
                <a:cs typeface="PMingLiU"/>
              </a:rPr>
              <a:t>这部电影太糟了</a:t>
            </a:r>
            <a:endParaRPr sz="1800" dirty="0">
              <a:latin typeface="PMingLiU"/>
              <a:cs typeface="PMingLiU"/>
            </a:endParaRPr>
          </a:p>
          <a:p>
            <a:pPr marL="1270" algn="ctr">
              <a:lnSpc>
                <a:spcPts val="2155"/>
              </a:lnSpc>
            </a:pPr>
            <a:r>
              <a:rPr sz="1800" dirty="0">
                <a:latin typeface="Calibri"/>
                <a:cs typeface="Calibri"/>
              </a:rPr>
              <a:t>…….</a:t>
            </a:r>
          </a:p>
        </p:txBody>
      </p:sp>
      <p:sp>
        <p:nvSpPr>
          <p:cNvPr id="56" name="object 56"/>
          <p:cNvSpPr/>
          <p:nvPr/>
        </p:nvSpPr>
        <p:spPr>
          <a:xfrm>
            <a:off x="6549897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90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69179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8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8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99634" y="3166998"/>
            <a:ext cx="1168400" cy="5695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5904" marR="5080" indent="-243840">
              <a:lnSpc>
                <a:spcPts val="2120"/>
              </a:lnSpc>
              <a:spcBef>
                <a:spcPts val="204"/>
              </a:spcBef>
            </a:pPr>
            <a:r>
              <a:rPr sz="1800" dirty="0" err="1">
                <a:latin typeface="PMingLiU"/>
                <a:cs typeface="PMingLiU"/>
              </a:rPr>
              <a:t>这部电影很</a:t>
            </a:r>
            <a:r>
              <a:rPr sz="1800" dirty="0">
                <a:latin typeface="PMingLiU"/>
                <a:cs typeface="PMingLiU"/>
              </a:rPr>
              <a:t> 棒</a:t>
            </a:r>
            <a:r>
              <a:rPr sz="1800" spc="-75" dirty="0">
                <a:latin typeface="PMingLiU"/>
                <a:cs typeface="PMingLiU"/>
              </a:rPr>
              <a:t> </a:t>
            </a:r>
            <a:r>
              <a:rPr sz="1800" dirty="0">
                <a:latin typeface="Calibri"/>
                <a:cs typeface="Calibri"/>
              </a:rPr>
              <a:t>…….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36523" y="4021328"/>
            <a:ext cx="1847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正</a:t>
            </a:r>
            <a:r>
              <a:rPr lang="zh-CN" altLang="en-US" sz="2400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4625" y="4021328"/>
            <a:ext cx="19780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Negative</a:t>
            </a:r>
            <a:r>
              <a:rPr sz="2400" spc="-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负</a:t>
            </a:r>
            <a:r>
              <a:rPr lang="zh-CN" altLang="en-US" sz="2400" dirty="0">
                <a:solidFill>
                  <a:srgbClr val="0000FF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49190" y="4024071"/>
            <a:ext cx="1847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PMingLiU"/>
                <a:cs typeface="PMingLiU"/>
              </a:rPr>
              <a:t>正</a:t>
            </a:r>
            <a:r>
              <a:rPr lang="zh-CN" altLang="en-US" sz="2400" spc="-5" dirty="0">
                <a:solidFill>
                  <a:srgbClr val="FF0000"/>
                </a:solidFill>
                <a:latin typeface="PMingLiU"/>
                <a:cs typeface="PMingLiU"/>
              </a:rPr>
              <a:t>类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40529" y="6083909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3567" y="4355591"/>
            <a:ext cx="33985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3567" y="4355591"/>
            <a:ext cx="3398520" cy="462280"/>
          </a:xfrm>
          <a:custGeom>
            <a:avLst/>
            <a:gdLst/>
            <a:ahLst/>
            <a:cxnLst/>
            <a:rect l="l" t="t" r="r" b="b"/>
            <a:pathLst>
              <a:path w="3398520" h="462279">
                <a:moveTo>
                  <a:pt x="0" y="461772"/>
                </a:moveTo>
                <a:lnTo>
                  <a:pt x="3398520" y="461772"/>
                </a:lnTo>
                <a:lnTo>
                  <a:pt x="33985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57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</a:t>
            </a:r>
            <a:r>
              <a:rPr lang="zh-CN" altLang="en-US" dirty="0"/>
              <a:t>输出较短</a:t>
            </a:r>
            <a:r>
              <a:rPr spc="-10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4271953" y="6106667"/>
            <a:ext cx="1763086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66232" y="6106667"/>
            <a:ext cx="1770888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377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27447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5112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7479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694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061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4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4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299" y="114299"/>
                </a:lnTo>
                <a:lnTo>
                  <a:pt x="104774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4283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6795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1119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4083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57902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9659" y="3675888"/>
            <a:ext cx="1938528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2915" y="3628644"/>
            <a:ext cx="1717547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59096" y="3715511"/>
            <a:ext cx="1819655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59096" y="3728669"/>
            <a:ext cx="1819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Trimming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2142" y="437794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91784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08725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5666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42353" y="4451365"/>
            <a:ext cx="3048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5800" y="4453128"/>
            <a:ext cx="2314956" cy="83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5800" y="4453128"/>
            <a:ext cx="2315210" cy="8382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00" spc="-20" dirty="0">
                <a:latin typeface="Calibri"/>
                <a:cs typeface="Calibri"/>
              </a:rPr>
              <a:t>Why </a:t>
            </a:r>
            <a:r>
              <a:rPr sz="2400" spc="-10" dirty="0">
                <a:latin typeface="Calibri"/>
                <a:cs typeface="Calibri"/>
              </a:rPr>
              <a:t>can’t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好棒棒</a:t>
            </a:r>
            <a:r>
              <a:rPr sz="2400" dirty="0">
                <a:latin typeface="Calibri"/>
                <a:cs typeface="Calibri"/>
              </a:rPr>
              <a:t>”</a:t>
            </a:r>
          </a:p>
        </p:txBody>
      </p:sp>
      <p:sp>
        <p:nvSpPr>
          <p:cNvPr id="45" name="object 45"/>
          <p:cNvSpPr/>
          <p:nvPr/>
        </p:nvSpPr>
        <p:spPr>
          <a:xfrm>
            <a:off x="459028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13959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282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8345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7123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7499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357759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close/>
              </a:path>
              <a:path w="477520" h="593089">
                <a:moveTo>
                  <a:pt x="238506" y="0"/>
                </a:moveTo>
                <a:lnTo>
                  <a:pt x="0" y="238506"/>
                </a:lnTo>
                <a:lnTo>
                  <a:pt x="477012" y="238506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0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lnTo>
                  <a:pt x="477012" y="238506"/>
                </a:lnTo>
                <a:lnTo>
                  <a:pt x="238506" y="0"/>
                </a:lnTo>
                <a:lnTo>
                  <a:pt x="0" y="23850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286125" y="5406034"/>
            <a:ext cx="766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Input: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542" y="1802333"/>
            <a:ext cx="7481570" cy="144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输入和输出都是序列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lang="zh-CN" altLang="en-US" sz="2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但输出比较短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 </a:t>
            </a:r>
            <a:r>
              <a:rPr lang="zh-CN" altLang="en-US" sz="2400" dirty="0">
                <a:latin typeface="Calibri"/>
                <a:cs typeface="Calibri"/>
              </a:rPr>
              <a:t>语音识别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2315210">
              <a:lnSpc>
                <a:spcPct val="100000"/>
              </a:lnSpc>
              <a:tabLst>
                <a:tab pos="3427095" algn="l"/>
                <a:tab pos="4467225" algn="l"/>
              </a:tabLst>
            </a:pPr>
            <a:r>
              <a:rPr sz="3600" spc="-7" baseline="3472" dirty="0">
                <a:latin typeface="Calibri"/>
                <a:cs typeface="Calibri"/>
              </a:rPr>
              <a:t>Output:	</a:t>
            </a:r>
            <a:r>
              <a:rPr sz="2400" dirty="0">
                <a:latin typeface="Calibri"/>
                <a:cs typeface="Calibri"/>
              </a:rPr>
              <a:t>“</a:t>
            </a:r>
            <a:r>
              <a:rPr sz="2400" dirty="0">
                <a:latin typeface="PMingLiU"/>
                <a:cs typeface="PMingLiU"/>
              </a:rPr>
              <a:t>好棒</a:t>
            </a:r>
            <a:r>
              <a:rPr sz="2400" dirty="0">
                <a:latin typeface="Calibri"/>
                <a:cs typeface="Calibri"/>
              </a:rPr>
              <a:t>”	</a:t>
            </a:r>
            <a:r>
              <a:rPr sz="3600" spc="-15" baseline="1157" dirty="0">
                <a:solidFill>
                  <a:srgbClr val="0000FF"/>
                </a:solidFill>
                <a:latin typeface="Calibri"/>
                <a:cs typeface="Calibri"/>
              </a:rPr>
              <a:t>(character</a:t>
            </a:r>
            <a:r>
              <a:rPr sz="3600" spc="-67" baseline="115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600" spc="-7" baseline="1157" dirty="0">
                <a:solidFill>
                  <a:srgbClr val="0000FF"/>
                </a:solidFill>
                <a:latin typeface="Calibri"/>
                <a:cs typeface="Calibri"/>
              </a:rPr>
              <a:t>sequence)</a:t>
            </a:r>
            <a:endParaRPr sz="3600" baseline="1157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84440" y="5235955"/>
            <a:ext cx="13030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(vector 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sequenc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172" y="3844290"/>
            <a:ext cx="140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Problem?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>
                <a:cs typeface="Calibri"/>
              </a:rPr>
              <a:t>输入和输出都是不同长度的序列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zh-CN" altLang="en-US"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机器翻译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learning→</a:t>
            </a:r>
            <a:r>
              <a:rPr sz="2400" dirty="0" err="1">
                <a:latin typeface="PMingLiU"/>
                <a:cs typeface="PMingLiU"/>
              </a:rPr>
              <a:t>机器学</a:t>
            </a:r>
            <a:r>
              <a:rPr sz="2400" spc="-5" dirty="0" err="1">
                <a:latin typeface="PMingLiU"/>
                <a:cs typeface="PMingLiU"/>
              </a:rPr>
              <a:t>习</a:t>
            </a:r>
            <a:r>
              <a:rPr sz="2400" dirty="0">
                <a:latin typeface="Calibri"/>
                <a:cs typeface="Calibri"/>
              </a:rPr>
              <a:t>)</a:t>
            </a: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机</a:t>
            </a:r>
          </a:p>
        </p:txBody>
      </p:sp>
      <p:sp>
        <p:nvSpPr>
          <p:cNvPr id="27" name="object 27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学</a:t>
            </a:r>
          </a:p>
        </p:txBody>
      </p:sp>
      <p:sp>
        <p:nvSpPr>
          <p:cNvPr id="37" name="object 37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76490" y="4155440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7533" y="313613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17620" y="5806440"/>
            <a:ext cx="3959352" cy="606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817620" y="5806440"/>
            <a:ext cx="3959860" cy="471924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8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         不知何时停止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4952" y="4146803"/>
            <a:ext cx="466344" cy="614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54952" y="4146803"/>
            <a:ext cx="466725" cy="614680"/>
          </a:xfrm>
          <a:custGeom>
            <a:avLst/>
            <a:gdLst/>
            <a:ahLst/>
            <a:cxnLst/>
            <a:rect l="l" t="t" r="r" b="b"/>
            <a:pathLst>
              <a:path w="466725" h="614679">
                <a:moveTo>
                  <a:pt x="0" y="614172"/>
                </a:moveTo>
                <a:lnTo>
                  <a:pt x="466344" y="614172"/>
                </a:lnTo>
                <a:lnTo>
                  <a:pt x="466344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1047" y="3070860"/>
            <a:ext cx="464820" cy="6781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1047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65319" y="3210509"/>
            <a:ext cx="2281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  <a:tab pos="1963420" algn="l"/>
              </a:tabLst>
            </a:pPr>
            <a:r>
              <a:rPr sz="3600" baseline="1157" dirty="0">
                <a:latin typeface="PMingLiU"/>
                <a:cs typeface="PMingLiU"/>
              </a:rPr>
              <a:t>习	惯	</a:t>
            </a:r>
            <a:r>
              <a:rPr sz="2400" dirty="0">
                <a:latin typeface="PMingLiU"/>
                <a:cs typeface="PMingLiU"/>
              </a:rPr>
              <a:t>性</a:t>
            </a:r>
          </a:p>
        </p:txBody>
      </p:sp>
      <p:sp>
        <p:nvSpPr>
          <p:cNvPr id="58" name="object 58"/>
          <p:cNvSpPr/>
          <p:nvPr/>
        </p:nvSpPr>
        <p:spPr>
          <a:xfrm>
            <a:off x="6398514" y="4366259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300"/>
                </a:lnTo>
                <a:lnTo>
                  <a:pt x="440816" y="76200"/>
                </a:lnTo>
                <a:lnTo>
                  <a:pt x="383666" y="76200"/>
                </a:lnTo>
                <a:lnTo>
                  <a:pt x="383666" y="38100"/>
                </a:lnTo>
                <a:lnTo>
                  <a:pt x="440816" y="38100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6" y="76200"/>
                </a:lnTo>
                <a:lnTo>
                  <a:pt x="364616" y="38100"/>
                </a:lnTo>
                <a:close/>
              </a:path>
              <a:path w="479425" h="114300">
                <a:moveTo>
                  <a:pt x="440816" y="38100"/>
                </a:moveTo>
                <a:lnTo>
                  <a:pt x="383666" y="38100"/>
                </a:lnTo>
                <a:lnTo>
                  <a:pt x="383666" y="76200"/>
                </a:lnTo>
                <a:lnTo>
                  <a:pt x="440816" y="76200"/>
                </a:lnTo>
                <a:lnTo>
                  <a:pt x="478916" y="57150"/>
                </a:lnTo>
                <a:lnTo>
                  <a:pt x="440816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50023" y="37635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6" y="312673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70954" y="3444240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59" h="1866900">
                <a:moveTo>
                  <a:pt x="569214" y="1841500"/>
                </a:moveTo>
                <a:lnTo>
                  <a:pt x="391414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8" y="1866900"/>
                </a:lnTo>
                <a:lnTo>
                  <a:pt x="535051" y="1866900"/>
                </a:lnTo>
                <a:lnTo>
                  <a:pt x="552830" y="1854200"/>
                </a:lnTo>
                <a:lnTo>
                  <a:pt x="569214" y="1841500"/>
                </a:lnTo>
                <a:close/>
              </a:path>
              <a:path w="772159" h="1866900">
                <a:moveTo>
                  <a:pt x="390778" y="1803400"/>
                </a:moveTo>
                <a:lnTo>
                  <a:pt x="352678" y="1803400"/>
                </a:lnTo>
                <a:lnTo>
                  <a:pt x="361950" y="1816100"/>
                </a:lnTo>
                <a:lnTo>
                  <a:pt x="381253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9" y="1816100"/>
                </a:lnTo>
                <a:lnTo>
                  <a:pt x="399796" y="1816100"/>
                </a:lnTo>
                <a:lnTo>
                  <a:pt x="390778" y="1803400"/>
                </a:lnTo>
                <a:close/>
              </a:path>
              <a:path w="772159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59" h="1866900">
                <a:moveTo>
                  <a:pt x="585343" y="1828800"/>
                </a:moveTo>
                <a:lnTo>
                  <a:pt x="540385" y="1828800"/>
                </a:lnTo>
                <a:lnTo>
                  <a:pt x="524128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59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3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8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59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4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55955" y="190500"/>
                </a:lnTo>
                <a:lnTo>
                  <a:pt x="163702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0" y="228600"/>
                </a:lnTo>
                <a:lnTo>
                  <a:pt x="185166" y="241300"/>
                </a:lnTo>
                <a:lnTo>
                  <a:pt x="191897" y="254000"/>
                </a:lnTo>
                <a:lnTo>
                  <a:pt x="198627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22630" y="355600"/>
                </a:lnTo>
                <a:lnTo>
                  <a:pt x="227965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6506" y="469900"/>
                </a:lnTo>
                <a:lnTo>
                  <a:pt x="248412" y="482600"/>
                </a:lnTo>
                <a:lnTo>
                  <a:pt x="250063" y="495300"/>
                </a:lnTo>
                <a:lnTo>
                  <a:pt x="252984" y="533400"/>
                </a:lnTo>
                <a:lnTo>
                  <a:pt x="257555" y="596900"/>
                </a:lnTo>
                <a:lnTo>
                  <a:pt x="259079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79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2" y="1358900"/>
                </a:lnTo>
                <a:lnTo>
                  <a:pt x="259588" y="1397000"/>
                </a:lnTo>
                <a:lnTo>
                  <a:pt x="260603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1" y="1562100"/>
                </a:lnTo>
                <a:lnTo>
                  <a:pt x="270255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2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0" y="1790700"/>
                </a:lnTo>
                <a:lnTo>
                  <a:pt x="366522" y="1778000"/>
                </a:lnTo>
                <a:lnTo>
                  <a:pt x="367156" y="1778000"/>
                </a:lnTo>
                <a:lnTo>
                  <a:pt x="359028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7" y="1739900"/>
                </a:lnTo>
                <a:lnTo>
                  <a:pt x="337439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9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4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6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7" y="1320800"/>
                </a:lnTo>
                <a:lnTo>
                  <a:pt x="287400" y="1231900"/>
                </a:lnTo>
                <a:lnTo>
                  <a:pt x="287654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6" y="838200"/>
                </a:lnTo>
                <a:lnTo>
                  <a:pt x="290829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8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2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1" y="368300"/>
                </a:lnTo>
                <a:lnTo>
                  <a:pt x="244601" y="330200"/>
                </a:lnTo>
                <a:lnTo>
                  <a:pt x="238505" y="304800"/>
                </a:lnTo>
                <a:lnTo>
                  <a:pt x="232283" y="279400"/>
                </a:lnTo>
                <a:lnTo>
                  <a:pt x="225678" y="266700"/>
                </a:lnTo>
                <a:lnTo>
                  <a:pt x="218694" y="254000"/>
                </a:lnTo>
                <a:lnTo>
                  <a:pt x="211581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2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4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59" h="1866900">
                <a:moveTo>
                  <a:pt x="716881" y="1418514"/>
                </a:moveTo>
                <a:lnTo>
                  <a:pt x="705230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1" y="1651000"/>
                </a:lnTo>
                <a:lnTo>
                  <a:pt x="649859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4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79" y="1739900"/>
                </a:lnTo>
                <a:lnTo>
                  <a:pt x="608329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6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2" y="1689100"/>
                </a:lnTo>
                <a:lnTo>
                  <a:pt x="677164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59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8" y="1435100"/>
                </a:lnTo>
                <a:lnTo>
                  <a:pt x="766699" y="1409700"/>
                </a:lnTo>
                <a:close/>
              </a:path>
              <a:path w="772159" h="1866900">
                <a:moveTo>
                  <a:pt x="747395" y="1409700"/>
                </a:moveTo>
                <a:lnTo>
                  <a:pt x="719327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59" h="1866900">
                <a:moveTo>
                  <a:pt x="751459" y="1333500"/>
                </a:moveTo>
                <a:lnTo>
                  <a:pt x="687704" y="1409700"/>
                </a:lnTo>
                <a:lnTo>
                  <a:pt x="716881" y="1418514"/>
                </a:lnTo>
                <a:lnTo>
                  <a:pt x="719327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8270">
              <a:lnSpc>
                <a:spcPts val="2190"/>
              </a:lnSpc>
            </a:pPr>
            <a:r>
              <a:rPr sz="2400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5767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</a:t>
            </a:r>
            <a:r>
              <a:rPr lang="zh-CN" altLang="en-US" dirty="0"/>
              <a:t>没有限制</a:t>
            </a:r>
            <a:r>
              <a:rPr spc="-10" dirty="0"/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7705725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dirty="0">
                <a:latin typeface="Calibri"/>
                <a:cs typeface="Calibri"/>
              </a:rPr>
              <a:t>输入和输出都是不同长度的序列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→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 </a:t>
            </a:r>
            <a:r>
              <a:rPr sz="24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sequence</a:t>
            </a:r>
            <a:r>
              <a:rPr sz="2400" b="1" i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E.g.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zh-CN" altLang="en-US"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机器翻译</a:t>
            </a:r>
            <a:r>
              <a:rPr sz="2400" b="1" i="1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(machine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 err="1">
                <a:latin typeface="Calibri"/>
                <a:cs typeface="Calibri"/>
              </a:rPr>
              <a:t>learning→</a:t>
            </a:r>
            <a:r>
              <a:rPr sz="2400" dirty="0" err="1">
                <a:latin typeface="PMingLiU"/>
                <a:cs typeface="PMingLiU"/>
              </a:rPr>
              <a:t>机器学</a:t>
            </a:r>
            <a:r>
              <a:rPr sz="2400" spc="-5" dirty="0" err="1">
                <a:latin typeface="PMingLiU"/>
                <a:cs typeface="PMingLiU"/>
              </a:rPr>
              <a:t>习</a:t>
            </a:r>
            <a:r>
              <a:rPr sz="2400" dirty="0">
                <a:latin typeface="Calibri"/>
                <a:cs typeface="Calibri"/>
              </a:rPr>
              <a:t>)</a:t>
            </a: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00965">
              <a:lnSpc>
                <a:spcPts val="2200"/>
              </a:lnSpc>
            </a:pPr>
            <a:r>
              <a:rPr sz="2400" spc="-5" dirty="0">
                <a:latin typeface="Calibri"/>
                <a:cs typeface="Calibri"/>
              </a:rPr>
              <a:t>machine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10485" y="3202940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PMingLiU"/>
                <a:cs typeface="PMingLiU"/>
              </a:rPr>
              <a:t>机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65319" y="3202000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习</a:t>
            </a:r>
          </a:p>
        </p:txBody>
      </p:sp>
      <p:sp>
        <p:nvSpPr>
          <p:cNvPr id="28" name="object 28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39236" y="3225495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94784" y="3182188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MingLiU"/>
                <a:cs typeface="PMingLiU"/>
              </a:rPr>
              <a:t>学</a:t>
            </a:r>
          </a:p>
        </p:txBody>
      </p:sp>
      <p:sp>
        <p:nvSpPr>
          <p:cNvPr id="38" name="object 38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508" y="8382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464" y="8382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482084" y="5510784"/>
            <a:ext cx="3733800" cy="7391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05528" y="5541264"/>
            <a:ext cx="3486912" cy="7665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41520" y="5550408"/>
            <a:ext cx="3614928" cy="6217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49115" y="5648959"/>
            <a:ext cx="495427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FFFFFF"/>
                </a:solidFill>
                <a:latin typeface="Calibri"/>
                <a:cs typeface="Calibri"/>
              </a:rPr>
              <a:t>添加一个标志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===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“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dirty="0">
                <a:solidFill>
                  <a:srgbClr val="FFFFFF"/>
                </a:solidFill>
                <a:latin typeface="PMingLiU"/>
                <a:cs typeface="PMingLiU"/>
              </a:rPr>
              <a:t>断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53505" y="3162045"/>
            <a:ext cx="330200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943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One </a:t>
            </a:r>
            <a:r>
              <a:rPr spc="-25" dirty="0"/>
              <a:t>to</a:t>
            </a:r>
            <a:r>
              <a:rPr spc="-90" dirty="0"/>
              <a:t> </a:t>
            </a:r>
            <a:r>
              <a:rPr spc="-20" dirty="0"/>
              <a:t>Many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20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输入图像，但输出一系列单词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372" y="5035296"/>
            <a:ext cx="1424940" cy="142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55901" y="5346598"/>
            <a:ext cx="7778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输入图像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835" y="3861815"/>
            <a:ext cx="460248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0835" y="3861815"/>
            <a:ext cx="460375" cy="899160"/>
          </a:xfrm>
          <a:custGeom>
            <a:avLst/>
            <a:gdLst/>
            <a:ahLst/>
            <a:cxnLst/>
            <a:rect l="l" t="t" r="r" b="b"/>
            <a:pathLst>
              <a:path w="460375" h="899160">
                <a:moveTo>
                  <a:pt x="0" y="899160"/>
                </a:moveTo>
                <a:lnTo>
                  <a:pt x="460248" y="899160"/>
                </a:lnTo>
                <a:lnTo>
                  <a:pt x="460248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9432" y="3861815"/>
            <a:ext cx="464820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9432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1076" y="3861815"/>
            <a:ext cx="464820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1076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2280" y="3064255"/>
            <a:ext cx="2112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4355" algn="l"/>
                <a:tab pos="1909445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oma</a:t>
            </a:r>
            <a:r>
              <a:rPr sz="2400" dirty="0">
                <a:latin typeface="Calibri"/>
                <a:cs typeface="Calibri"/>
              </a:rPr>
              <a:t>n	is</a:t>
            </a:r>
          </a:p>
        </p:txBody>
      </p:sp>
      <p:sp>
        <p:nvSpPr>
          <p:cNvPr id="13" name="object 13"/>
          <p:cNvSpPr/>
          <p:nvPr/>
        </p:nvSpPr>
        <p:spPr>
          <a:xfrm>
            <a:off x="3848100" y="4752594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9144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313054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2311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3955" y="35394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20134" y="427329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9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109" y="427634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0853" y="42672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69405" y="3981653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92211" y="3867911"/>
            <a:ext cx="466344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92211" y="3867911"/>
            <a:ext cx="466725" cy="899160"/>
          </a:xfrm>
          <a:custGeom>
            <a:avLst/>
            <a:gdLst/>
            <a:ahLst/>
            <a:cxnLst/>
            <a:rect l="l" t="t" r="r" b="b"/>
            <a:pathLst>
              <a:path w="466725" h="899160">
                <a:moveTo>
                  <a:pt x="0" y="899160"/>
                </a:moveTo>
                <a:lnTo>
                  <a:pt x="466344" y="899160"/>
                </a:lnTo>
                <a:lnTo>
                  <a:pt x="46634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10860000">
            <a:off x="7728426" y="3124453"/>
            <a:ext cx="554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sz="2400" b="1" dirty="0">
                <a:latin typeface="Calibri"/>
                <a:cs typeface="Calibri"/>
              </a:rPr>
              <a:t>===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6616" y="3545585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76338" y="42778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112" y="3805428"/>
            <a:ext cx="1720595" cy="102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963" y="4026408"/>
            <a:ext cx="104089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4548" y="3845052"/>
            <a:ext cx="1601724" cy="906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84275" y="4125925"/>
            <a:ext cx="582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4524" y="2610611"/>
            <a:ext cx="461772" cy="77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4524" y="2610611"/>
            <a:ext cx="462280" cy="779145"/>
          </a:xfrm>
          <a:custGeom>
            <a:avLst/>
            <a:gdLst/>
            <a:ahLst/>
            <a:cxnLst/>
            <a:rect l="l" t="t" r="r" b="b"/>
            <a:pathLst>
              <a:path w="462280" h="779145">
                <a:moveTo>
                  <a:pt x="0" y="778763"/>
                </a:moveTo>
                <a:lnTo>
                  <a:pt x="461772" y="778763"/>
                </a:lnTo>
                <a:lnTo>
                  <a:pt x="461772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7111" y="4736591"/>
            <a:ext cx="228600" cy="824230"/>
          </a:xfrm>
          <a:custGeom>
            <a:avLst/>
            <a:gdLst/>
            <a:ahLst/>
            <a:cxnLst/>
            <a:rect l="l" t="t" r="r" b="b"/>
            <a:pathLst>
              <a:path w="228600" h="824229">
                <a:moveTo>
                  <a:pt x="152400" y="190499"/>
                </a:moveTo>
                <a:lnTo>
                  <a:pt x="76200" y="190499"/>
                </a:lnTo>
                <a:lnTo>
                  <a:pt x="76200" y="824102"/>
                </a:lnTo>
                <a:lnTo>
                  <a:pt x="152400" y="824102"/>
                </a:lnTo>
                <a:lnTo>
                  <a:pt x="152400" y="190499"/>
                </a:lnTo>
                <a:close/>
              </a:path>
              <a:path w="228600" h="824229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824229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0347" y="3372611"/>
            <a:ext cx="228600" cy="471805"/>
          </a:xfrm>
          <a:custGeom>
            <a:avLst/>
            <a:gdLst/>
            <a:ahLst/>
            <a:cxnLst/>
            <a:rect l="l" t="t" r="r" b="b"/>
            <a:pathLst>
              <a:path w="228600" h="471804">
                <a:moveTo>
                  <a:pt x="152400" y="190500"/>
                </a:moveTo>
                <a:lnTo>
                  <a:pt x="76200" y="190500"/>
                </a:lnTo>
                <a:lnTo>
                  <a:pt x="76200" y="471805"/>
                </a:lnTo>
                <a:lnTo>
                  <a:pt x="152400" y="471805"/>
                </a:lnTo>
                <a:lnTo>
                  <a:pt x="152400" y="190500"/>
                </a:lnTo>
                <a:close/>
              </a:path>
              <a:path w="228600" h="47180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7180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9123" y="5064252"/>
            <a:ext cx="460248" cy="778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9123" y="5064252"/>
            <a:ext cx="460375" cy="779145"/>
          </a:xfrm>
          <a:custGeom>
            <a:avLst/>
            <a:gdLst/>
            <a:ahLst/>
            <a:cxnLst/>
            <a:rect l="l" t="t" r="r" b="b"/>
            <a:pathLst>
              <a:path w="460375" h="779145">
                <a:moveTo>
                  <a:pt x="0" y="778764"/>
                </a:moveTo>
                <a:lnTo>
                  <a:pt x="460248" y="778764"/>
                </a:lnTo>
                <a:lnTo>
                  <a:pt x="460248" y="0"/>
                </a:lnTo>
                <a:lnTo>
                  <a:pt x="0" y="0"/>
                </a:lnTo>
                <a:lnTo>
                  <a:pt x="0" y="7787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88053" y="3351021"/>
            <a:ext cx="596265" cy="795655"/>
          </a:xfrm>
          <a:custGeom>
            <a:avLst/>
            <a:gdLst/>
            <a:ahLst/>
            <a:cxnLst/>
            <a:rect l="l" t="t" r="r" b="b"/>
            <a:pathLst>
              <a:path w="596264" h="795654">
                <a:moveTo>
                  <a:pt x="532546" y="734541"/>
                </a:moveTo>
                <a:lnTo>
                  <a:pt x="509270" y="751839"/>
                </a:lnTo>
                <a:lnTo>
                  <a:pt x="595884" y="795654"/>
                </a:lnTo>
                <a:lnTo>
                  <a:pt x="587135" y="746125"/>
                </a:lnTo>
                <a:lnTo>
                  <a:pt x="541147" y="746125"/>
                </a:lnTo>
                <a:lnTo>
                  <a:pt x="532546" y="734541"/>
                </a:lnTo>
                <a:close/>
              </a:path>
              <a:path w="596264" h="795654">
                <a:moveTo>
                  <a:pt x="555788" y="717268"/>
                </a:moveTo>
                <a:lnTo>
                  <a:pt x="532546" y="734541"/>
                </a:lnTo>
                <a:lnTo>
                  <a:pt x="541147" y="746125"/>
                </a:lnTo>
                <a:lnTo>
                  <a:pt x="564388" y="728852"/>
                </a:lnTo>
                <a:lnTo>
                  <a:pt x="555788" y="717268"/>
                </a:lnTo>
                <a:close/>
              </a:path>
              <a:path w="596264" h="795654">
                <a:moveTo>
                  <a:pt x="578993" y="700023"/>
                </a:moveTo>
                <a:lnTo>
                  <a:pt x="555788" y="717268"/>
                </a:lnTo>
                <a:lnTo>
                  <a:pt x="564388" y="728852"/>
                </a:lnTo>
                <a:lnTo>
                  <a:pt x="541147" y="746125"/>
                </a:lnTo>
                <a:lnTo>
                  <a:pt x="587135" y="746125"/>
                </a:lnTo>
                <a:lnTo>
                  <a:pt x="578993" y="700023"/>
                </a:lnTo>
                <a:close/>
              </a:path>
              <a:path w="596264" h="795654">
                <a:moveTo>
                  <a:pt x="23368" y="0"/>
                </a:moveTo>
                <a:lnTo>
                  <a:pt x="0" y="17272"/>
                </a:lnTo>
                <a:lnTo>
                  <a:pt x="532546" y="734541"/>
                </a:lnTo>
                <a:lnTo>
                  <a:pt x="555788" y="717268"/>
                </a:lnTo>
                <a:lnTo>
                  <a:pt x="23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76165" y="3422903"/>
            <a:ext cx="685800" cy="723900"/>
          </a:xfrm>
          <a:custGeom>
            <a:avLst/>
            <a:gdLst/>
            <a:ahLst/>
            <a:cxnLst/>
            <a:rect l="l" t="t" r="r" b="b"/>
            <a:pathLst>
              <a:path w="685800" h="723900">
                <a:moveTo>
                  <a:pt x="615156" y="670338"/>
                </a:moveTo>
                <a:lnTo>
                  <a:pt x="594106" y="690245"/>
                </a:lnTo>
                <a:lnTo>
                  <a:pt x="685292" y="723519"/>
                </a:lnTo>
                <a:lnTo>
                  <a:pt x="672408" y="680847"/>
                </a:lnTo>
                <a:lnTo>
                  <a:pt x="625094" y="680847"/>
                </a:lnTo>
                <a:lnTo>
                  <a:pt x="615156" y="670338"/>
                </a:lnTo>
                <a:close/>
              </a:path>
              <a:path w="685800" h="723900">
                <a:moveTo>
                  <a:pt x="636110" y="650522"/>
                </a:moveTo>
                <a:lnTo>
                  <a:pt x="615156" y="670338"/>
                </a:lnTo>
                <a:lnTo>
                  <a:pt x="625094" y="680847"/>
                </a:lnTo>
                <a:lnTo>
                  <a:pt x="646049" y="661035"/>
                </a:lnTo>
                <a:lnTo>
                  <a:pt x="636110" y="650522"/>
                </a:lnTo>
                <a:close/>
              </a:path>
              <a:path w="685800" h="723900">
                <a:moveTo>
                  <a:pt x="657225" y="630555"/>
                </a:moveTo>
                <a:lnTo>
                  <a:pt x="636110" y="650522"/>
                </a:lnTo>
                <a:lnTo>
                  <a:pt x="646049" y="661035"/>
                </a:lnTo>
                <a:lnTo>
                  <a:pt x="625094" y="680847"/>
                </a:lnTo>
                <a:lnTo>
                  <a:pt x="672408" y="680847"/>
                </a:lnTo>
                <a:lnTo>
                  <a:pt x="657225" y="630555"/>
                </a:lnTo>
                <a:close/>
              </a:path>
              <a:path w="685800" h="723900">
                <a:moveTo>
                  <a:pt x="21082" y="0"/>
                </a:moveTo>
                <a:lnTo>
                  <a:pt x="0" y="19812"/>
                </a:lnTo>
                <a:lnTo>
                  <a:pt x="615156" y="670338"/>
                </a:lnTo>
                <a:lnTo>
                  <a:pt x="636110" y="650522"/>
                </a:lnTo>
                <a:lnTo>
                  <a:pt x="2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44540" y="3472560"/>
            <a:ext cx="711835" cy="675640"/>
          </a:xfrm>
          <a:custGeom>
            <a:avLst/>
            <a:gdLst/>
            <a:ahLst/>
            <a:cxnLst/>
            <a:rect l="l" t="t" r="r" b="b"/>
            <a:pathLst>
              <a:path w="711834" h="675639">
                <a:moveTo>
                  <a:pt x="638366" y="625962"/>
                </a:moveTo>
                <a:lnTo>
                  <a:pt x="618489" y="646938"/>
                </a:lnTo>
                <a:lnTo>
                  <a:pt x="711454" y="675132"/>
                </a:lnTo>
                <a:lnTo>
                  <a:pt x="697134" y="635888"/>
                </a:lnTo>
                <a:lnTo>
                  <a:pt x="648843" y="635888"/>
                </a:lnTo>
                <a:lnTo>
                  <a:pt x="638366" y="625962"/>
                </a:lnTo>
                <a:close/>
              </a:path>
              <a:path w="711834" h="675639">
                <a:moveTo>
                  <a:pt x="658324" y="604899"/>
                </a:moveTo>
                <a:lnTo>
                  <a:pt x="638366" y="625962"/>
                </a:lnTo>
                <a:lnTo>
                  <a:pt x="648843" y="635888"/>
                </a:lnTo>
                <a:lnTo>
                  <a:pt x="668782" y="614807"/>
                </a:lnTo>
                <a:lnTo>
                  <a:pt x="658324" y="604899"/>
                </a:lnTo>
                <a:close/>
              </a:path>
              <a:path w="711834" h="675639">
                <a:moveTo>
                  <a:pt x="678180" y="583945"/>
                </a:moveTo>
                <a:lnTo>
                  <a:pt x="658324" y="604899"/>
                </a:lnTo>
                <a:lnTo>
                  <a:pt x="668782" y="614807"/>
                </a:lnTo>
                <a:lnTo>
                  <a:pt x="648843" y="635888"/>
                </a:lnTo>
                <a:lnTo>
                  <a:pt x="697134" y="635888"/>
                </a:lnTo>
                <a:lnTo>
                  <a:pt x="678180" y="583945"/>
                </a:lnTo>
                <a:close/>
              </a:path>
              <a:path w="711834" h="675639">
                <a:moveTo>
                  <a:pt x="19812" y="0"/>
                </a:moveTo>
                <a:lnTo>
                  <a:pt x="0" y="21081"/>
                </a:lnTo>
                <a:lnTo>
                  <a:pt x="638366" y="625962"/>
                </a:lnTo>
                <a:lnTo>
                  <a:pt x="658324" y="604899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778000" y="2392121"/>
            <a:ext cx="12077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整个图像的向量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32277" y="3354832"/>
            <a:ext cx="926465" cy="2184400"/>
          </a:xfrm>
          <a:custGeom>
            <a:avLst/>
            <a:gdLst/>
            <a:ahLst/>
            <a:cxnLst/>
            <a:rect l="l" t="t" r="r" b="b"/>
            <a:pathLst>
              <a:path w="926464" h="2184400">
                <a:moveTo>
                  <a:pt x="811119" y="2149428"/>
                </a:moveTo>
                <a:lnTo>
                  <a:pt x="809371" y="2184400"/>
                </a:lnTo>
                <a:lnTo>
                  <a:pt x="867727" y="2159000"/>
                </a:lnTo>
                <a:lnTo>
                  <a:pt x="830072" y="2159000"/>
                </a:lnTo>
                <a:lnTo>
                  <a:pt x="811119" y="2149428"/>
                </a:lnTo>
                <a:close/>
              </a:path>
              <a:path w="926464" h="2184400">
                <a:moveTo>
                  <a:pt x="813031" y="2111199"/>
                </a:moveTo>
                <a:lnTo>
                  <a:pt x="811119" y="2149428"/>
                </a:lnTo>
                <a:lnTo>
                  <a:pt x="830072" y="2159000"/>
                </a:lnTo>
                <a:lnTo>
                  <a:pt x="831850" y="2120900"/>
                </a:lnTo>
                <a:lnTo>
                  <a:pt x="813031" y="2111199"/>
                </a:lnTo>
                <a:close/>
              </a:path>
              <a:path w="926464" h="2184400">
                <a:moveTo>
                  <a:pt x="814451" y="2082800"/>
                </a:moveTo>
                <a:lnTo>
                  <a:pt x="813031" y="2111199"/>
                </a:lnTo>
                <a:lnTo>
                  <a:pt x="831850" y="2120900"/>
                </a:lnTo>
                <a:lnTo>
                  <a:pt x="830072" y="2159000"/>
                </a:lnTo>
                <a:lnTo>
                  <a:pt x="867727" y="2159000"/>
                </a:lnTo>
                <a:lnTo>
                  <a:pt x="926084" y="2133600"/>
                </a:lnTo>
                <a:lnTo>
                  <a:pt x="814451" y="2082800"/>
                </a:lnTo>
                <a:close/>
              </a:path>
              <a:path w="926464" h="2184400">
                <a:moveTo>
                  <a:pt x="807212" y="2108200"/>
                </a:moveTo>
                <a:lnTo>
                  <a:pt x="611377" y="2108200"/>
                </a:lnTo>
                <a:lnTo>
                  <a:pt x="629793" y="2120900"/>
                </a:lnTo>
                <a:lnTo>
                  <a:pt x="648588" y="2120900"/>
                </a:lnTo>
                <a:lnTo>
                  <a:pt x="667512" y="2133600"/>
                </a:lnTo>
                <a:lnTo>
                  <a:pt x="705993" y="2133600"/>
                </a:lnTo>
                <a:lnTo>
                  <a:pt x="725551" y="2146300"/>
                </a:lnTo>
                <a:lnTo>
                  <a:pt x="804926" y="2146300"/>
                </a:lnTo>
                <a:lnTo>
                  <a:pt x="811119" y="2149428"/>
                </a:lnTo>
                <a:lnTo>
                  <a:pt x="813031" y="2111199"/>
                </a:lnTo>
                <a:lnTo>
                  <a:pt x="807212" y="2108200"/>
                </a:lnTo>
                <a:close/>
              </a:path>
              <a:path w="926464" h="2184400">
                <a:moveTo>
                  <a:pt x="641731" y="2082800"/>
                </a:moveTo>
                <a:lnTo>
                  <a:pt x="557784" y="2082800"/>
                </a:lnTo>
                <a:lnTo>
                  <a:pt x="575310" y="2095500"/>
                </a:lnTo>
                <a:lnTo>
                  <a:pt x="593089" y="2108200"/>
                </a:lnTo>
                <a:lnTo>
                  <a:pt x="713232" y="2108200"/>
                </a:lnTo>
                <a:lnTo>
                  <a:pt x="694563" y="2095500"/>
                </a:lnTo>
                <a:lnTo>
                  <a:pt x="659764" y="2095500"/>
                </a:lnTo>
                <a:lnTo>
                  <a:pt x="641731" y="2082800"/>
                </a:lnTo>
                <a:close/>
              </a:path>
              <a:path w="926464" h="2184400">
                <a:moveTo>
                  <a:pt x="23368" y="0"/>
                </a:moveTo>
                <a:lnTo>
                  <a:pt x="0" y="25400"/>
                </a:lnTo>
                <a:lnTo>
                  <a:pt x="20828" y="38100"/>
                </a:lnTo>
                <a:lnTo>
                  <a:pt x="41402" y="63500"/>
                </a:lnTo>
                <a:lnTo>
                  <a:pt x="41021" y="63500"/>
                </a:lnTo>
                <a:lnTo>
                  <a:pt x="61595" y="76200"/>
                </a:lnTo>
                <a:lnTo>
                  <a:pt x="61214" y="76200"/>
                </a:lnTo>
                <a:lnTo>
                  <a:pt x="81534" y="88900"/>
                </a:lnTo>
                <a:lnTo>
                  <a:pt x="81026" y="88900"/>
                </a:lnTo>
                <a:lnTo>
                  <a:pt x="101219" y="114300"/>
                </a:lnTo>
                <a:lnTo>
                  <a:pt x="100584" y="114300"/>
                </a:lnTo>
                <a:lnTo>
                  <a:pt x="120269" y="127000"/>
                </a:lnTo>
                <a:lnTo>
                  <a:pt x="119634" y="127000"/>
                </a:lnTo>
                <a:lnTo>
                  <a:pt x="139065" y="152400"/>
                </a:lnTo>
                <a:lnTo>
                  <a:pt x="138430" y="152400"/>
                </a:lnTo>
                <a:lnTo>
                  <a:pt x="147828" y="165100"/>
                </a:lnTo>
                <a:lnTo>
                  <a:pt x="147574" y="165100"/>
                </a:lnTo>
                <a:lnTo>
                  <a:pt x="157099" y="177800"/>
                </a:lnTo>
                <a:lnTo>
                  <a:pt x="156718" y="177800"/>
                </a:lnTo>
                <a:lnTo>
                  <a:pt x="165989" y="190500"/>
                </a:lnTo>
                <a:lnTo>
                  <a:pt x="165608" y="190500"/>
                </a:lnTo>
                <a:lnTo>
                  <a:pt x="174625" y="203200"/>
                </a:lnTo>
                <a:lnTo>
                  <a:pt x="174371" y="203200"/>
                </a:lnTo>
                <a:lnTo>
                  <a:pt x="183388" y="215900"/>
                </a:lnTo>
                <a:lnTo>
                  <a:pt x="183007" y="215900"/>
                </a:lnTo>
                <a:lnTo>
                  <a:pt x="191770" y="241300"/>
                </a:lnTo>
                <a:lnTo>
                  <a:pt x="191516" y="241300"/>
                </a:lnTo>
                <a:lnTo>
                  <a:pt x="200152" y="254000"/>
                </a:lnTo>
                <a:lnTo>
                  <a:pt x="199898" y="254000"/>
                </a:lnTo>
                <a:lnTo>
                  <a:pt x="208280" y="266700"/>
                </a:lnTo>
                <a:lnTo>
                  <a:pt x="208026" y="266700"/>
                </a:lnTo>
                <a:lnTo>
                  <a:pt x="216281" y="292100"/>
                </a:lnTo>
                <a:lnTo>
                  <a:pt x="216027" y="292100"/>
                </a:lnTo>
                <a:lnTo>
                  <a:pt x="224028" y="304800"/>
                </a:lnTo>
                <a:lnTo>
                  <a:pt x="231648" y="330200"/>
                </a:lnTo>
                <a:lnTo>
                  <a:pt x="239141" y="342900"/>
                </a:lnTo>
                <a:lnTo>
                  <a:pt x="246253" y="368300"/>
                </a:lnTo>
                <a:lnTo>
                  <a:pt x="253365" y="393700"/>
                </a:lnTo>
                <a:lnTo>
                  <a:pt x="260096" y="419100"/>
                </a:lnTo>
                <a:lnTo>
                  <a:pt x="266446" y="444500"/>
                </a:lnTo>
                <a:lnTo>
                  <a:pt x="272796" y="469900"/>
                </a:lnTo>
                <a:lnTo>
                  <a:pt x="278765" y="495300"/>
                </a:lnTo>
                <a:lnTo>
                  <a:pt x="281559" y="508000"/>
                </a:lnTo>
                <a:lnTo>
                  <a:pt x="284226" y="520700"/>
                </a:lnTo>
                <a:lnTo>
                  <a:pt x="284099" y="520700"/>
                </a:lnTo>
                <a:lnTo>
                  <a:pt x="286766" y="533400"/>
                </a:lnTo>
                <a:lnTo>
                  <a:pt x="288925" y="558800"/>
                </a:lnTo>
                <a:lnTo>
                  <a:pt x="291084" y="571500"/>
                </a:lnTo>
                <a:lnTo>
                  <a:pt x="292989" y="584200"/>
                </a:lnTo>
                <a:lnTo>
                  <a:pt x="296418" y="622300"/>
                </a:lnTo>
                <a:lnTo>
                  <a:pt x="299339" y="660400"/>
                </a:lnTo>
                <a:lnTo>
                  <a:pt x="303784" y="749300"/>
                </a:lnTo>
                <a:lnTo>
                  <a:pt x="305308" y="800100"/>
                </a:lnTo>
                <a:lnTo>
                  <a:pt x="306578" y="838200"/>
                </a:lnTo>
                <a:lnTo>
                  <a:pt x="307594" y="889000"/>
                </a:lnTo>
                <a:lnTo>
                  <a:pt x="308229" y="939800"/>
                </a:lnTo>
                <a:lnTo>
                  <a:pt x="309245" y="1028700"/>
                </a:lnTo>
                <a:lnTo>
                  <a:pt x="309626" y="1079500"/>
                </a:lnTo>
                <a:lnTo>
                  <a:pt x="310515" y="1181100"/>
                </a:lnTo>
                <a:lnTo>
                  <a:pt x="311785" y="1282700"/>
                </a:lnTo>
                <a:lnTo>
                  <a:pt x="312801" y="1333500"/>
                </a:lnTo>
                <a:lnTo>
                  <a:pt x="314071" y="1384300"/>
                </a:lnTo>
                <a:lnTo>
                  <a:pt x="315722" y="1435100"/>
                </a:lnTo>
                <a:lnTo>
                  <a:pt x="317754" y="1473200"/>
                </a:lnTo>
                <a:lnTo>
                  <a:pt x="320294" y="1524000"/>
                </a:lnTo>
                <a:lnTo>
                  <a:pt x="323342" y="1562100"/>
                </a:lnTo>
                <a:lnTo>
                  <a:pt x="326898" y="1612900"/>
                </a:lnTo>
                <a:lnTo>
                  <a:pt x="331216" y="1651000"/>
                </a:lnTo>
                <a:lnTo>
                  <a:pt x="336296" y="1689100"/>
                </a:lnTo>
                <a:lnTo>
                  <a:pt x="342011" y="1727200"/>
                </a:lnTo>
                <a:lnTo>
                  <a:pt x="345186" y="1752600"/>
                </a:lnTo>
                <a:lnTo>
                  <a:pt x="348615" y="1765300"/>
                </a:lnTo>
                <a:lnTo>
                  <a:pt x="352298" y="1778000"/>
                </a:lnTo>
                <a:lnTo>
                  <a:pt x="356235" y="1803400"/>
                </a:lnTo>
                <a:lnTo>
                  <a:pt x="369443" y="1841500"/>
                </a:lnTo>
                <a:lnTo>
                  <a:pt x="385318" y="1879600"/>
                </a:lnTo>
                <a:lnTo>
                  <a:pt x="408305" y="1930400"/>
                </a:lnTo>
                <a:lnTo>
                  <a:pt x="433705" y="1968500"/>
                </a:lnTo>
                <a:lnTo>
                  <a:pt x="447294" y="1993900"/>
                </a:lnTo>
                <a:lnTo>
                  <a:pt x="461645" y="2006600"/>
                </a:lnTo>
                <a:lnTo>
                  <a:pt x="476377" y="2019300"/>
                </a:lnTo>
                <a:lnTo>
                  <a:pt x="491744" y="2044700"/>
                </a:lnTo>
                <a:lnTo>
                  <a:pt x="507619" y="2057400"/>
                </a:lnTo>
                <a:lnTo>
                  <a:pt x="523875" y="2070100"/>
                </a:lnTo>
                <a:lnTo>
                  <a:pt x="540638" y="2082800"/>
                </a:lnTo>
                <a:lnTo>
                  <a:pt x="625601" y="2082800"/>
                </a:lnTo>
                <a:lnTo>
                  <a:pt x="608202" y="2070100"/>
                </a:lnTo>
                <a:lnTo>
                  <a:pt x="609092" y="2070100"/>
                </a:lnTo>
                <a:lnTo>
                  <a:pt x="592201" y="2057400"/>
                </a:lnTo>
                <a:lnTo>
                  <a:pt x="577214" y="2057400"/>
                </a:lnTo>
                <a:lnTo>
                  <a:pt x="560832" y="2044700"/>
                </a:lnTo>
                <a:lnTo>
                  <a:pt x="561848" y="2044700"/>
                </a:lnTo>
                <a:lnTo>
                  <a:pt x="545846" y="2032000"/>
                </a:lnTo>
                <a:lnTo>
                  <a:pt x="546735" y="2032000"/>
                </a:lnTo>
                <a:lnTo>
                  <a:pt x="531368" y="2019300"/>
                </a:lnTo>
                <a:lnTo>
                  <a:pt x="532130" y="2019300"/>
                </a:lnTo>
                <a:lnTo>
                  <a:pt x="517017" y="2006600"/>
                </a:lnTo>
                <a:lnTo>
                  <a:pt x="517906" y="2006600"/>
                </a:lnTo>
                <a:lnTo>
                  <a:pt x="503428" y="1993900"/>
                </a:lnTo>
                <a:lnTo>
                  <a:pt x="504190" y="1993900"/>
                </a:lnTo>
                <a:lnTo>
                  <a:pt x="490093" y="1981200"/>
                </a:lnTo>
                <a:lnTo>
                  <a:pt x="490728" y="1981200"/>
                </a:lnTo>
                <a:lnTo>
                  <a:pt x="477139" y="1968500"/>
                </a:lnTo>
                <a:lnTo>
                  <a:pt x="477774" y="1968500"/>
                </a:lnTo>
                <a:lnTo>
                  <a:pt x="464693" y="1955800"/>
                </a:lnTo>
                <a:lnTo>
                  <a:pt x="465328" y="1955800"/>
                </a:lnTo>
                <a:lnTo>
                  <a:pt x="452882" y="1930400"/>
                </a:lnTo>
                <a:lnTo>
                  <a:pt x="453390" y="1930400"/>
                </a:lnTo>
                <a:lnTo>
                  <a:pt x="441452" y="1917700"/>
                </a:lnTo>
                <a:lnTo>
                  <a:pt x="441833" y="1917700"/>
                </a:lnTo>
                <a:lnTo>
                  <a:pt x="430403" y="1892300"/>
                </a:lnTo>
                <a:lnTo>
                  <a:pt x="430911" y="1892300"/>
                </a:lnTo>
                <a:lnTo>
                  <a:pt x="420116" y="1866900"/>
                </a:lnTo>
                <a:lnTo>
                  <a:pt x="420370" y="1866900"/>
                </a:lnTo>
                <a:lnTo>
                  <a:pt x="409829" y="1841500"/>
                </a:lnTo>
                <a:lnTo>
                  <a:pt x="410083" y="1841500"/>
                </a:lnTo>
                <a:lnTo>
                  <a:pt x="405384" y="1828800"/>
                </a:lnTo>
                <a:lnTo>
                  <a:pt x="405638" y="1828800"/>
                </a:lnTo>
                <a:lnTo>
                  <a:pt x="401066" y="1816100"/>
                </a:lnTo>
                <a:lnTo>
                  <a:pt x="397002" y="1803400"/>
                </a:lnTo>
                <a:lnTo>
                  <a:pt x="393065" y="1790700"/>
                </a:lnTo>
                <a:lnTo>
                  <a:pt x="389382" y="1778000"/>
                </a:lnTo>
                <a:lnTo>
                  <a:pt x="385826" y="1752600"/>
                </a:lnTo>
                <a:lnTo>
                  <a:pt x="382651" y="1739900"/>
                </a:lnTo>
                <a:lnTo>
                  <a:pt x="379476" y="1727200"/>
                </a:lnTo>
                <a:lnTo>
                  <a:pt x="374015" y="1689100"/>
                </a:lnTo>
                <a:lnTo>
                  <a:pt x="369062" y="1651000"/>
                </a:lnTo>
                <a:lnTo>
                  <a:pt x="369189" y="1651000"/>
                </a:lnTo>
                <a:lnTo>
                  <a:pt x="365950" y="1612900"/>
                </a:lnTo>
                <a:lnTo>
                  <a:pt x="364871" y="1612900"/>
                </a:lnTo>
                <a:lnTo>
                  <a:pt x="361315" y="1562100"/>
                </a:lnTo>
                <a:lnTo>
                  <a:pt x="358394" y="1524000"/>
                </a:lnTo>
                <a:lnTo>
                  <a:pt x="355854" y="1473200"/>
                </a:lnTo>
                <a:lnTo>
                  <a:pt x="353822" y="1422400"/>
                </a:lnTo>
                <a:lnTo>
                  <a:pt x="352171" y="1384300"/>
                </a:lnTo>
                <a:lnTo>
                  <a:pt x="350901" y="1333500"/>
                </a:lnTo>
                <a:lnTo>
                  <a:pt x="349885" y="1282700"/>
                </a:lnTo>
                <a:lnTo>
                  <a:pt x="348615" y="1181100"/>
                </a:lnTo>
                <a:lnTo>
                  <a:pt x="347726" y="1079500"/>
                </a:lnTo>
                <a:lnTo>
                  <a:pt x="347345" y="1028700"/>
                </a:lnTo>
                <a:lnTo>
                  <a:pt x="346329" y="939800"/>
                </a:lnTo>
                <a:lnTo>
                  <a:pt x="345567" y="889000"/>
                </a:lnTo>
                <a:lnTo>
                  <a:pt x="344678" y="838200"/>
                </a:lnTo>
                <a:lnTo>
                  <a:pt x="343408" y="787400"/>
                </a:lnTo>
                <a:lnTo>
                  <a:pt x="341757" y="749300"/>
                </a:lnTo>
                <a:lnTo>
                  <a:pt x="339852" y="711200"/>
                </a:lnTo>
                <a:lnTo>
                  <a:pt x="337439" y="660400"/>
                </a:lnTo>
                <a:lnTo>
                  <a:pt x="334391" y="622300"/>
                </a:lnTo>
                <a:lnTo>
                  <a:pt x="330835" y="584200"/>
                </a:lnTo>
                <a:lnTo>
                  <a:pt x="328930" y="571500"/>
                </a:lnTo>
                <a:lnTo>
                  <a:pt x="326644" y="546100"/>
                </a:lnTo>
                <a:lnTo>
                  <a:pt x="324358" y="533400"/>
                </a:lnTo>
                <a:lnTo>
                  <a:pt x="321691" y="520700"/>
                </a:lnTo>
                <a:lnTo>
                  <a:pt x="319024" y="495300"/>
                </a:lnTo>
                <a:lnTo>
                  <a:pt x="309880" y="457200"/>
                </a:lnTo>
                <a:lnTo>
                  <a:pt x="296799" y="406400"/>
                </a:lnTo>
                <a:lnTo>
                  <a:pt x="282575" y="355600"/>
                </a:lnTo>
                <a:lnTo>
                  <a:pt x="267335" y="317500"/>
                </a:lnTo>
                <a:lnTo>
                  <a:pt x="259334" y="292100"/>
                </a:lnTo>
                <a:lnTo>
                  <a:pt x="251079" y="266700"/>
                </a:lnTo>
                <a:lnTo>
                  <a:pt x="242697" y="254000"/>
                </a:lnTo>
                <a:lnTo>
                  <a:pt x="234061" y="228600"/>
                </a:lnTo>
                <a:lnTo>
                  <a:pt x="225298" y="215900"/>
                </a:lnTo>
                <a:lnTo>
                  <a:pt x="207010" y="190500"/>
                </a:lnTo>
                <a:lnTo>
                  <a:pt x="197612" y="165100"/>
                </a:lnTo>
                <a:lnTo>
                  <a:pt x="188087" y="152400"/>
                </a:lnTo>
                <a:lnTo>
                  <a:pt x="178308" y="139700"/>
                </a:lnTo>
                <a:lnTo>
                  <a:pt x="148463" y="101600"/>
                </a:lnTo>
                <a:lnTo>
                  <a:pt x="128016" y="88900"/>
                </a:lnTo>
                <a:lnTo>
                  <a:pt x="107188" y="63500"/>
                </a:lnTo>
                <a:lnTo>
                  <a:pt x="86360" y="50800"/>
                </a:lnTo>
                <a:lnTo>
                  <a:pt x="65405" y="25400"/>
                </a:lnTo>
                <a:lnTo>
                  <a:pt x="23368" y="0"/>
                </a:lnTo>
                <a:close/>
              </a:path>
              <a:path w="926464" h="2184400">
                <a:moveTo>
                  <a:pt x="364871" y="1600200"/>
                </a:moveTo>
                <a:lnTo>
                  <a:pt x="364871" y="1612900"/>
                </a:lnTo>
                <a:lnTo>
                  <a:pt x="365950" y="1612900"/>
                </a:lnTo>
                <a:lnTo>
                  <a:pt x="364871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34102" y="5720588"/>
            <a:ext cx="2907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标题生成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020" y="3627120"/>
            <a:ext cx="5254752" cy="2930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5707" y="2147316"/>
            <a:ext cx="812292" cy="141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83438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lang="zh-CN" altLang="en-US" spc="-10" dirty="0"/>
              <a:t>应用</a:t>
            </a:r>
            <a:r>
              <a:rPr spc="-10" dirty="0"/>
              <a:t>:</a:t>
            </a:r>
          </a:p>
          <a:p>
            <a:pPr marL="12700">
              <a:lnSpc>
                <a:spcPts val="5015"/>
              </a:lnSpc>
            </a:pPr>
            <a:r>
              <a:rPr lang="zh-CN" altLang="en-US" spc="-5" dirty="0"/>
              <a:t>视频字幕生成</a:t>
            </a:r>
            <a:endParaRPr spc="-15" dirty="0"/>
          </a:p>
        </p:txBody>
      </p:sp>
      <p:sp>
        <p:nvSpPr>
          <p:cNvPr id="5" name="object 5"/>
          <p:cNvSpPr/>
          <p:nvPr/>
        </p:nvSpPr>
        <p:spPr>
          <a:xfrm>
            <a:off x="1767839" y="2145792"/>
            <a:ext cx="752856" cy="1379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2005" y="3502278"/>
            <a:ext cx="857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视频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5240" y="1825751"/>
            <a:ext cx="1456943" cy="1880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3851148" y="0"/>
                </a:moveTo>
                <a:lnTo>
                  <a:pt x="902208" y="0"/>
                </a:lnTo>
                <a:lnTo>
                  <a:pt x="902208" y="163067"/>
                </a:lnTo>
                <a:lnTo>
                  <a:pt x="0" y="199771"/>
                </a:lnTo>
                <a:lnTo>
                  <a:pt x="902208" y="407669"/>
                </a:lnTo>
                <a:lnTo>
                  <a:pt x="902208" y="978407"/>
                </a:lnTo>
                <a:lnTo>
                  <a:pt x="3851148" y="978407"/>
                </a:lnTo>
                <a:lnTo>
                  <a:pt x="38511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902208" y="0"/>
                </a:moveTo>
                <a:lnTo>
                  <a:pt x="1393698" y="0"/>
                </a:lnTo>
                <a:lnTo>
                  <a:pt x="2130933" y="0"/>
                </a:lnTo>
                <a:lnTo>
                  <a:pt x="3851148" y="0"/>
                </a:lnTo>
                <a:lnTo>
                  <a:pt x="3851148" y="163067"/>
                </a:lnTo>
                <a:lnTo>
                  <a:pt x="3851148" y="407669"/>
                </a:lnTo>
                <a:lnTo>
                  <a:pt x="3851148" y="978407"/>
                </a:lnTo>
                <a:lnTo>
                  <a:pt x="2130933" y="978407"/>
                </a:lnTo>
                <a:lnTo>
                  <a:pt x="1393698" y="978407"/>
                </a:lnTo>
                <a:lnTo>
                  <a:pt x="902208" y="978407"/>
                </a:lnTo>
                <a:lnTo>
                  <a:pt x="902208" y="407669"/>
                </a:lnTo>
                <a:lnTo>
                  <a:pt x="0" y="199771"/>
                </a:lnTo>
                <a:lnTo>
                  <a:pt x="902208" y="163067"/>
                </a:lnTo>
                <a:lnTo>
                  <a:pt x="902208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21145" y="2459657"/>
            <a:ext cx="202374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Calibri"/>
                <a:cs typeface="Calibri"/>
              </a:rPr>
              <a:t>一个女孩子正在奔跑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93875" y="2127504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5716" y="2083307"/>
            <a:ext cx="629412" cy="1362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46347" y="4041647"/>
            <a:ext cx="2670048" cy="1748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247" y="5841491"/>
            <a:ext cx="2746248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247" y="5841491"/>
            <a:ext cx="2746375" cy="396262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2075" marR="59055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dirty="0">
                <a:latin typeface="Calibri"/>
                <a:cs typeface="Calibri"/>
              </a:rPr>
              <a:t>一群人走在森林里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116" y="4041647"/>
            <a:ext cx="2560320" cy="1748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723" y="5835396"/>
            <a:ext cx="273710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8723" y="5835396"/>
            <a:ext cx="2737485" cy="765594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dirty="0">
                <a:latin typeface="Calibri"/>
                <a:cs typeface="Calibri"/>
              </a:rPr>
              <a:t>一群人被一棵树撞到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569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结束语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946" y="2171827"/>
            <a:ext cx="6530975" cy="2910412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301750">
              <a:lnSpc>
                <a:spcPts val="5280"/>
              </a:lnSpc>
              <a:spcBef>
                <a:spcPts val="675"/>
              </a:spcBef>
            </a:pPr>
            <a:r>
              <a:rPr lang="zh-CN" altLang="en-US" sz="4800" spc="-15" dirty="0">
                <a:solidFill>
                  <a:srgbClr val="FFFFFF"/>
                </a:solidFill>
                <a:latin typeface="Calibri"/>
                <a:cs typeface="Calibri"/>
              </a:rPr>
              <a:t>卷积神经网络</a:t>
            </a:r>
            <a:r>
              <a:rPr sz="4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 dirty="0">
              <a:latin typeface="Times New Roman"/>
              <a:cs typeface="Times New Roman"/>
            </a:endParaRPr>
          </a:p>
          <a:p>
            <a:pPr marL="12700" marR="5080">
              <a:lnSpc>
                <a:spcPts val="5280"/>
              </a:lnSpc>
            </a:pPr>
            <a:r>
              <a:rPr lang="zh-CN" altLang="en-US" sz="4800" spc="-20" dirty="0">
                <a:solidFill>
                  <a:srgbClr val="FFFFFF"/>
                </a:solidFill>
                <a:latin typeface="Calibri"/>
                <a:cs typeface="Calibri"/>
              </a:rPr>
              <a:t>循环神经网络</a:t>
            </a:r>
            <a:r>
              <a:rPr sz="4800" spc="-1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4800" spc="-10" dirty="0">
                <a:solidFill>
                  <a:srgbClr val="FFFFFF"/>
                </a:solidFill>
                <a:latin typeface="Calibri"/>
                <a:cs typeface="Calibri"/>
              </a:rPr>
              <a:t>(RNN)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06485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30" dirty="0"/>
              <a:t>为什么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CNN</a:t>
            </a:r>
            <a:r>
              <a:rPr lang="zh-CN" altLang="en-US" spc="-5" dirty="0"/>
              <a:t> </a:t>
            </a:r>
            <a:r>
              <a:rPr lang="zh-CN" altLang="en-US" spc="-35" dirty="0"/>
              <a:t>用于图像识别</a:t>
            </a:r>
            <a:r>
              <a:rPr lang="en-US" altLang="zh-CN" spc="-10" dirty="0">
                <a:latin typeface="Times New Roman" pitchFamily="18" charset="0"/>
                <a:cs typeface="Times New Roman" pitchFamily="18" charset="0"/>
              </a:rPr>
              <a:t>?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955547" y="2924555"/>
            <a:ext cx="3336036" cy="226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428" y="3433571"/>
            <a:ext cx="1757172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1593240"/>
            <a:ext cx="7357745" cy="575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46700"/>
              </a:lnSpc>
              <a:spcBef>
                <a:spcPts val="100"/>
              </a:spcBef>
              <a:buFont typeface="Arial" pitchFamily="34" charset="0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Calibri"/>
                <a:cs typeface="Calibri"/>
              </a:rPr>
              <a:t>对图像进行二次采样不会改变图像中的物体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027" y="4436490"/>
            <a:ext cx="7782559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9975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0000"/>
                </a:solidFill>
                <a:latin typeface="Calibri"/>
                <a:cs typeface="Calibri"/>
              </a:rPr>
              <a:t>二次采样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lang="zh-CN" altLang="en-US" sz="2400" spc="-45" dirty="0">
                <a:latin typeface="Calibri"/>
                <a:cs typeface="Calibri"/>
              </a:rPr>
              <a:t>我们可以对图像进行二次采样以使图像变小</a:t>
            </a:r>
            <a:endParaRPr sz="2400" dirty="0">
              <a:latin typeface="Calibri"/>
              <a:cs typeface="Calibri"/>
            </a:endParaRPr>
          </a:p>
          <a:p>
            <a:pPr marL="1095375" algn="ctr">
              <a:lnSpc>
                <a:spcPct val="100000"/>
              </a:lnSpc>
              <a:spcBef>
                <a:spcPts val="1130"/>
              </a:spcBef>
            </a:pPr>
            <a:r>
              <a:rPr lang="zh-CN" altLang="en-US" sz="2400" dirty="0">
                <a:latin typeface="Calibri"/>
                <a:cs typeface="Calibri"/>
              </a:rPr>
              <a:t>更少的参数来处理图像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23565" y="6031381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3565" y="6031381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0" y="2953549"/>
            <a:ext cx="4191000" cy="950901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 indent="22860" algn="ctr">
              <a:lnSpc>
                <a:spcPts val="6480"/>
              </a:lnSpc>
              <a:spcBef>
                <a:spcPts val="915"/>
              </a:spcBef>
            </a:pPr>
            <a:r>
              <a:rPr lang="zh-CN" altLang="en-US" sz="6000" spc="-25" dirty="0">
                <a:solidFill>
                  <a:srgbClr val="0000FF"/>
                </a:solidFill>
              </a:rPr>
              <a:t>下一个浪潮</a:t>
            </a:r>
            <a:endParaRPr sz="6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超深网络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8444" y="2797308"/>
            <a:ext cx="3473450" cy="11214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1200"/>
              </a:spcBef>
              <a:buChar char="•"/>
              <a:tabLst>
                <a:tab pos="349885" algn="l"/>
              </a:tabLst>
            </a:pPr>
            <a:r>
              <a:rPr lang="zh-CN" altLang="en-US" sz="2400" spc="-20" dirty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>
                <a:latin typeface="Calibri"/>
                <a:cs typeface="Calibri"/>
              </a:rPr>
              <a:t>: </a:t>
            </a:r>
            <a:r>
              <a:rPr lang="zh-CN" altLang="en-US" sz="2400" spc="-10" dirty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1560" y="25603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5" y="1702307"/>
            <a:ext cx="8985503" cy="447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5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摩天大楼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192174" y="5872683"/>
            <a:ext cx="68872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https://zh.wikipedia.org/wiki/%E9%9B%99%E5%B3%B0%E5%A1%94#/me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dia/File:BurjDubaiHeight.svg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278879" y="365759"/>
            <a:ext cx="1345882" cy="5933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7392" y="4011167"/>
            <a:ext cx="674451" cy="2125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4423" y="1225296"/>
            <a:ext cx="950976" cy="5129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3811" y="3227832"/>
            <a:ext cx="133502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6567" y="3182111"/>
            <a:ext cx="1426464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247" y="3267455"/>
            <a:ext cx="1216152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3247" y="3281553"/>
            <a:ext cx="1216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2049779"/>
            <a:ext cx="1534668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9891" y="2004060"/>
            <a:ext cx="1580388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3711" y="2089404"/>
            <a:ext cx="1415796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53711" y="2103246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9356" y="1025652"/>
            <a:ext cx="1536192" cy="579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6495" y="979932"/>
            <a:ext cx="1580388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98792" y="1065275"/>
            <a:ext cx="1417320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98792" y="1078814"/>
            <a:ext cx="1417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345" y="6228994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AlexNet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(2012)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6275019"/>
            <a:ext cx="144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VGG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(2014)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9329" y="6243015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GoogleNet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78" y="4585842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5405" y="4030726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128" y="3804361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598" y="1871853"/>
            <a:ext cx="23012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  <a:hlinkClick r:id="rId15"/>
              </a:rPr>
              <a:t>http://cs231n.stanford.e 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du/slides/winter1516_le  </a:t>
            </a:r>
            <a:r>
              <a:rPr sz="1800" spc="-5" dirty="0">
                <a:latin typeface="Calibri"/>
                <a:cs typeface="Calibri"/>
              </a:rPr>
              <a:t>cture8.pdf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9435" y="1666429"/>
            <a:ext cx="839724" cy="42512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5638" y="5936691"/>
            <a:ext cx="158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  (2015)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64577" y="5958027"/>
            <a:ext cx="746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aipei  </a:t>
            </a:r>
            <a:r>
              <a:rPr sz="2400" spc="-10" dirty="0">
                <a:latin typeface="Calibri"/>
                <a:cs typeface="Calibri"/>
              </a:rPr>
              <a:t>101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23176" y="1114044"/>
            <a:ext cx="1770887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1464" y="1066800"/>
            <a:ext cx="1734312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2611" y="1153667"/>
            <a:ext cx="165201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82611" y="1167129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超深网络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173676" y="0"/>
            <a:ext cx="294175" cy="5991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11455" cy="93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017" y="5687567"/>
            <a:ext cx="79602" cy="25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39110" y="5941872"/>
            <a:ext cx="8274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VGG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4953" y="5913221"/>
            <a:ext cx="1354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Go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gleNet  </a:t>
            </a:r>
            <a:r>
              <a:rPr sz="2400" spc="-5" dirty="0">
                <a:latin typeface="Calibri"/>
                <a:cs typeface="Calibri"/>
              </a:rPr>
              <a:t>(2014)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88764" y="1729232"/>
            <a:ext cx="165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152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646" y="3562604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3.57%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38" y="5936691"/>
            <a:ext cx="158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Residual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3590" y="6302451"/>
            <a:ext cx="82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(20</a:t>
            </a:r>
            <a:r>
              <a:rPr sz="2400" spc="-15" dirty="0">
                <a:latin typeface="Calibri"/>
                <a:cs typeface="Calibri"/>
              </a:rPr>
              <a:t>1</a:t>
            </a:r>
            <a:r>
              <a:rPr sz="2400" dirty="0">
                <a:latin typeface="Calibri"/>
                <a:cs typeface="Calibri"/>
              </a:rPr>
              <a:t>5)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274" y="5512746"/>
            <a:ext cx="1494155" cy="1186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16.4%</a:t>
            </a:r>
            <a:endParaRPr sz="2400">
              <a:latin typeface="Calibri"/>
              <a:cs typeface="Calibri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alibri"/>
                <a:cs typeface="Calibri"/>
              </a:rPr>
              <a:t>Al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(2012)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0745" y="5304535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7.3%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1216" y="5316118"/>
            <a:ext cx="62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6.7%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8716" y="1805177"/>
            <a:ext cx="3598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5" dirty="0">
                <a:latin typeface="Calibri"/>
                <a:cs typeface="Calibri"/>
              </a:rPr>
              <a:t>         担心过拟合</a:t>
            </a:r>
            <a:r>
              <a:rPr sz="2800" spc="-10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716" y="2497581"/>
            <a:ext cx="3569970" cy="1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02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5" dirty="0">
                <a:latin typeface="Calibri"/>
                <a:cs typeface="Calibri"/>
              </a:rPr>
              <a:t>先担心怎么训练</a:t>
            </a:r>
            <a:endParaRPr sz="2800" dirty="0">
              <a:latin typeface="Calibri"/>
              <a:cs typeface="Calibri"/>
            </a:endParaRPr>
          </a:p>
          <a:p>
            <a:pPr marL="12700" marR="123189">
              <a:lnSpc>
                <a:spcPct val="100000"/>
              </a:lnSpc>
              <a:spcBef>
                <a:spcPts val="1530"/>
              </a:spcBef>
            </a:pPr>
            <a:r>
              <a:rPr lang="zh-CN" altLang="en-US" sz="2800" spc="-10" dirty="0">
                <a:cs typeface="Calibri"/>
              </a:rPr>
              <a:t>这种超深网络具有特殊的结构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30568" y="176021"/>
            <a:ext cx="1946782" cy="6016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0950" y="620344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94653" y="2437638"/>
            <a:ext cx="553720" cy="789940"/>
          </a:xfrm>
          <a:custGeom>
            <a:avLst/>
            <a:gdLst/>
            <a:ahLst/>
            <a:cxnLst/>
            <a:rect l="l" t="t" r="r" b="b"/>
            <a:pathLst>
              <a:path w="553720" h="789939">
                <a:moveTo>
                  <a:pt x="0" y="789431"/>
                </a:moveTo>
                <a:lnTo>
                  <a:pt x="553211" y="789431"/>
                </a:lnTo>
                <a:lnTo>
                  <a:pt x="55321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4650" y="89153"/>
            <a:ext cx="2121535" cy="6515100"/>
          </a:xfrm>
          <a:custGeom>
            <a:avLst/>
            <a:gdLst/>
            <a:ahLst/>
            <a:cxnLst/>
            <a:rect l="l" t="t" r="r" b="b"/>
            <a:pathLst>
              <a:path w="2121534" h="6515100">
                <a:moveTo>
                  <a:pt x="0" y="6515100"/>
                </a:moveTo>
                <a:lnTo>
                  <a:pt x="2121407" y="6515100"/>
                </a:lnTo>
                <a:lnTo>
                  <a:pt x="2121407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超深网络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334510" cy="8313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5" dirty="0">
                <a:cs typeface="Calibri"/>
              </a:rPr>
              <a:t>超深网络是许多具有不同深度的网络的集成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6579" y="5581192"/>
            <a:ext cx="4225798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579" y="5855512"/>
            <a:ext cx="3918966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6579" y="6129832"/>
            <a:ext cx="1267358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6579" y="6403849"/>
            <a:ext cx="3937889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8440" y="671322"/>
            <a:ext cx="1948307" cy="571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8543" y="606551"/>
            <a:ext cx="228600" cy="5712460"/>
          </a:xfrm>
          <a:custGeom>
            <a:avLst/>
            <a:gdLst/>
            <a:ahLst/>
            <a:cxnLst/>
            <a:rect l="l" t="t" r="r" b="b"/>
            <a:pathLst>
              <a:path w="228600" h="5712460">
                <a:moveTo>
                  <a:pt x="152400" y="190500"/>
                </a:moveTo>
                <a:lnTo>
                  <a:pt x="76200" y="190500"/>
                </a:lnTo>
                <a:lnTo>
                  <a:pt x="76200" y="5712447"/>
                </a:lnTo>
                <a:lnTo>
                  <a:pt x="152400" y="5712447"/>
                </a:lnTo>
                <a:lnTo>
                  <a:pt x="152400" y="190500"/>
                </a:lnTo>
                <a:close/>
              </a:path>
              <a:path w="228600" h="571246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1246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83907" y="4212335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611"/>
                </a:lnTo>
                <a:lnTo>
                  <a:pt x="152400" y="2171611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8207" y="4171188"/>
            <a:ext cx="1444625" cy="228600"/>
          </a:xfrm>
          <a:custGeom>
            <a:avLst/>
            <a:gdLst/>
            <a:ahLst/>
            <a:cxnLst/>
            <a:rect l="l" t="t" r="r" b="b"/>
            <a:pathLst>
              <a:path w="1444625" h="228600">
                <a:moveTo>
                  <a:pt x="1215517" y="0"/>
                </a:moveTo>
                <a:lnTo>
                  <a:pt x="1215517" y="228600"/>
                </a:lnTo>
                <a:lnTo>
                  <a:pt x="1367917" y="152400"/>
                </a:lnTo>
                <a:lnTo>
                  <a:pt x="1253617" y="152400"/>
                </a:lnTo>
                <a:lnTo>
                  <a:pt x="1253617" y="76200"/>
                </a:lnTo>
                <a:lnTo>
                  <a:pt x="1367917" y="76200"/>
                </a:lnTo>
                <a:lnTo>
                  <a:pt x="1215517" y="0"/>
                </a:lnTo>
                <a:close/>
              </a:path>
              <a:path w="1444625" h="228600">
                <a:moveTo>
                  <a:pt x="121551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15517" y="152400"/>
                </a:lnTo>
                <a:lnTo>
                  <a:pt x="1215517" y="76200"/>
                </a:lnTo>
                <a:close/>
              </a:path>
              <a:path w="1444625" h="228600">
                <a:moveTo>
                  <a:pt x="1367917" y="76200"/>
                </a:moveTo>
                <a:lnTo>
                  <a:pt x="1253617" y="76200"/>
                </a:lnTo>
                <a:lnTo>
                  <a:pt x="1253617" y="152400"/>
                </a:lnTo>
                <a:lnTo>
                  <a:pt x="1367917" y="152400"/>
                </a:lnTo>
                <a:lnTo>
                  <a:pt x="1444117" y="114300"/>
                </a:lnTo>
                <a:lnTo>
                  <a:pt x="1367917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98207" y="2670048"/>
            <a:ext cx="1435735" cy="228600"/>
          </a:xfrm>
          <a:custGeom>
            <a:avLst/>
            <a:gdLst/>
            <a:ahLst/>
            <a:cxnLst/>
            <a:rect l="l" t="t" r="r" b="b"/>
            <a:pathLst>
              <a:path w="143573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43573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435734" h="228600">
                <a:moveTo>
                  <a:pt x="143535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435353" y="152400"/>
                </a:lnTo>
                <a:lnTo>
                  <a:pt x="1435353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3907" y="643127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573"/>
                </a:lnTo>
                <a:lnTo>
                  <a:pt x="152400" y="2171573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2784348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4568" y="4469891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499"/>
                </a:moveTo>
                <a:lnTo>
                  <a:pt x="76200" y="190499"/>
                </a:lnTo>
                <a:lnTo>
                  <a:pt x="76200" y="1568881"/>
                </a:lnTo>
                <a:lnTo>
                  <a:pt x="152400" y="1568881"/>
                </a:lnTo>
                <a:lnTo>
                  <a:pt x="152400" y="190499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1658" y="3325012"/>
            <a:ext cx="1165225" cy="165925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800" b="1" spc="-5" dirty="0">
                <a:solidFill>
                  <a:srgbClr val="FFC000"/>
                </a:solidFill>
                <a:latin typeface="Calibri"/>
                <a:cs typeface="Calibri"/>
              </a:rPr>
              <a:t>6</a:t>
            </a:r>
            <a:r>
              <a:rPr sz="2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C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869"/>
              </a:spcBef>
            </a:pP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800" b="1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050"/>
              </a:spcBef>
            </a:pPr>
            <a:r>
              <a:rPr sz="2800" b="1" spc="-5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sz="2800" b="1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Calibri"/>
                <a:cs typeface="Calibri"/>
              </a:rPr>
              <a:t>layers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4568" y="1005839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8456" y="2528316"/>
            <a:ext cx="228600" cy="1992630"/>
          </a:xfrm>
          <a:custGeom>
            <a:avLst/>
            <a:gdLst/>
            <a:ahLst/>
            <a:cxnLst/>
            <a:rect l="l" t="t" r="r" b="b"/>
            <a:pathLst>
              <a:path w="228600" h="1992629">
                <a:moveTo>
                  <a:pt x="152400" y="190500"/>
                </a:moveTo>
                <a:lnTo>
                  <a:pt x="76200" y="190500"/>
                </a:lnTo>
                <a:lnTo>
                  <a:pt x="76200" y="1992630"/>
                </a:lnTo>
                <a:lnTo>
                  <a:pt x="152400" y="1992630"/>
                </a:lnTo>
                <a:lnTo>
                  <a:pt x="152400" y="190500"/>
                </a:lnTo>
                <a:close/>
              </a:path>
              <a:path w="228600" h="1992629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992629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2840" y="4407408"/>
            <a:ext cx="1033144" cy="228600"/>
          </a:xfrm>
          <a:custGeom>
            <a:avLst/>
            <a:gdLst/>
            <a:ahLst/>
            <a:cxnLst/>
            <a:rect l="l" t="t" r="r" b="b"/>
            <a:pathLst>
              <a:path w="103314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33145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33145" h="228600">
                <a:moveTo>
                  <a:pt x="1033017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33017" y="152400"/>
                </a:lnTo>
                <a:lnTo>
                  <a:pt x="1033017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82840" y="982980"/>
            <a:ext cx="1019810" cy="228600"/>
          </a:xfrm>
          <a:custGeom>
            <a:avLst/>
            <a:gdLst/>
            <a:ahLst/>
            <a:cxnLst/>
            <a:rect l="l" t="t" r="r" b="b"/>
            <a:pathLst>
              <a:path w="1019809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19809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19809" h="228600">
                <a:moveTo>
                  <a:pt x="1019555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19555" y="152400"/>
                </a:lnTo>
                <a:lnTo>
                  <a:pt x="1019555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28559" y="2514600"/>
            <a:ext cx="1001394" cy="228600"/>
          </a:xfrm>
          <a:custGeom>
            <a:avLst/>
            <a:gdLst/>
            <a:ahLst/>
            <a:cxnLst/>
            <a:rect l="l" t="t" r="r" b="b"/>
            <a:pathLst>
              <a:path w="1001395" h="228600">
                <a:moveTo>
                  <a:pt x="772668" y="0"/>
                </a:moveTo>
                <a:lnTo>
                  <a:pt x="772668" y="228600"/>
                </a:lnTo>
                <a:lnTo>
                  <a:pt x="925068" y="152400"/>
                </a:lnTo>
                <a:lnTo>
                  <a:pt x="810768" y="152400"/>
                </a:lnTo>
                <a:lnTo>
                  <a:pt x="810768" y="76200"/>
                </a:lnTo>
                <a:lnTo>
                  <a:pt x="925068" y="76200"/>
                </a:lnTo>
                <a:lnTo>
                  <a:pt x="772668" y="0"/>
                </a:lnTo>
                <a:close/>
              </a:path>
              <a:path w="1001395" h="228600">
                <a:moveTo>
                  <a:pt x="7726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72668" y="152400"/>
                </a:lnTo>
                <a:lnTo>
                  <a:pt x="772668" y="76200"/>
                </a:lnTo>
                <a:close/>
              </a:path>
              <a:path w="1001395" h="228600">
                <a:moveTo>
                  <a:pt x="925068" y="76200"/>
                </a:moveTo>
                <a:lnTo>
                  <a:pt x="810768" y="76200"/>
                </a:lnTo>
                <a:lnTo>
                  <a:pt x="810768" y="152400"/>
                </a:lnTo>
                <a:lnTo>
                  <a:pt x="925068" y="152400"/>
                </a:lnTo>
                <a:lnTo>
                  <a:pt x="1001268" y="114300"/>
                </a:lnTo>
                <a:lnTo>
                  <a:pt x="925068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28559" y="5925311"/>
            <a:ext cx="992505" cy="228600"/>
          </a:xfrm>
          <a:custGeom>
            <a:avLst/>
            <a:gdLst/>
            <a:ahLst/>
            <a:cxnLst/>
            <a:rect l="l" t="t" r="r" b="b"/>
            <a:pathLst>
              <a:path w="992504" h="228600">
                <a:moveTo>
                  <a:pt x="763524" y="0"/>
                </a:moveTo>
                <a:lnTo>
                  <a:pt x="763524" y="228600"/>
                </a:lnTo>
                <a:lnTo>
                  <a:pt x="915924" y="152400"/>
                </a:lnTo>
                <a:lnTo>
                  <a:pt x="801624" y="152400"/>
                </a:lnTo>
                <a:lnTo>
                  <a:pt x="801624" y="76200"/>
                </a:lnTo>
                <a:lnTo>
                  <a:pt x="915924" y="76200"/>
                </a:lnTo>
                <a:lnTo>
                  <a:pt x="763524" y="0"/>
                </a:lnTo>
                <a:close/>
              </a:path>
              <a:path w="992504" h="228600">
                <a:moveTo>
                  <a:pt x="7635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63524" y="152400"/>
                </a:lnTo>
                <a:lnTo>
                  <a:pt x="763524" y="76200"/>
                </a:lnTo>
                <a:close/>
              </a:path>
              <a:path w="992504" h="228600">
                <a:moveTo>
                  <a:pt x="915924" y="76200"/>
                </a:moveTo>
                <a:lnTo>
                  <a:pt x="801624" y="76200"/>
                </a:lnTo>
                <a:lnTo>
                  <a:pt x="801624" y="152400"/>
                </a:lnTo>
                <a:lnTo>
                  <a:pt x="915924" y="152400"/>
                </a:lnTo>
                <a:lnTo>
                  <a:pt x="992124" y="114300"/>
                </a:lnTo>
                <a:lnTo>
                  <a:pt x="915924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58456" y="5996940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4">
                <a:moveTo>
                  <a:pt x="152400" y="190500"/>
                </a:moveTo>
                <a:lnTo>
                  <a:pt x="76200" y="190500"/>
                </a:lnTo>
                <a:lnTo>
                  <a:pt x="76200" y="439864"/>
                </a:lnTo>
                <a:lnTo>
                  <a:pt x="152400" y="439864"/>
                </a:lnTo>
                <a:lnTo>
                  <a:pt x="152400" y="190500"/>
                </a:lnTo>
                <a:close/>
              </a:path>
              <a:path w="228600" h="4400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58456" y="643127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5">
                <a:moveTo>
                  <a:pt x="152400" y="190500"/>
                </a:moveTo>
                <a:lnTo>
                  <a:pt x="76200" y="190500"/>
                </a:lnTo>
                <a:lnTo>
                  <a:pt x="76200" y="439927"/>
                </a:lnTo>
                <a:lnTo>
                  <a:pt x="152400" y="439927"/>
                </a:lnTo>
                <a:lnTo>
                  <a:pt x="152400" y="190500"/>
                </a:lnTo>
                <a:close/>
              </a:path>
              <a:path w="228600" h="44005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1094" y="4009390"/>
            <a:ext cx="1456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Ensemble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89197" y="3370326"/>
            <a:ext cx="551815" cy="1830705"/>
          </a:xfrm>
          <a:custGeom>
            <a:avLst/>
            <a:gdLst/>
            <a:ahLst/>
            <a:cxnLst/>
            <a:rect l="l" t="t" r="r" b="b"/>
            <a:pathLst>
              <a:path w="551814" h="1830704">
                <a:moveTo>
                  <a:pt x="551688" y="1830324"/>
                </a:moveTo>
                <a:lnTo>
                  <a:pt x="488422" y="1826428"/>
                </a:lnTo>
                <a:lnTo>
                  <a:pt x="430354" y="1815329"/>
                </a:lnTo>
                <a:lnTo>
                  <a:pt x="379138" y="1797913"/>
                </a:lnTo>
                <a:lnTo>
                  <a:pt x="336426" y="1775063"/>
                </a:lnTo>
                <a:lnTo>
                  <a:pt x="303871" y="1747662"/>
                </a:lnTo>
                <a:lnTo>
                  <a:pt x="275843" y="1682750"/>
                </a:lnTo>
                <a:lnTo>
                  <a:pt x="275843" y="1062736"/>
                </a:lnTo>
                <a:lnTo>
                  <a:pt x="268561" y="1028888"/>
                </a:lnTo>
                <a:lnTo>
                  <a:pt x="215261" y="970422"/>
                </a:lnTo>
                <a:lnTo>
                  <a:pt x="172549" y="947572"/>
                </a:lnTo>
                <a:lnTo>
                  <a:pt x="121333" y="930156"/>
                </a:lnTo>
                <a:lnTo>
                  <a:pt x="63265" y="919057"/>
                </a:lnTo>
                <a:lnTo>
                  <a:pt x="0" y="915162"/>
                </a:lnTo>
                <a:lnTo>
                  <a:pt x="63265" y="911266"/>
                </a:lnTo>
                <a:lnTo>
                  <a:pt x="121333" y="900167"/>
                </a:lnTo>
                <a:lnTo>
                  <a:pt x="172549" y="882751"/>
                </a:lnTo>
                <a:lnTo>
                  <a:pt x="215261" y="859901"/>
                </a:lnTo>
                <a:lnTo>
                  <a:pt x="247816" y="832500"/>
                </a:lnTo>
                <a:lnTo>
                  <a:pt x="275843" y="767588"/>
                </a:lnTo>
                <a:lnTo>
                  <a:pt x="275843" y="147574"/>
                </a:lnTo>
                <a:lnTo>
                  <a:pt x="283126" y="113726"/>
                </a:lnTo>
                <a:lnTo>
                  <a:pt x="336426" y="55260"/>
                </a:lnTo>
                <a:lnTo>
                  <a:pt x="379138" y="32410"/>
                </a:lnTo>
                <a:lnTo>
                  <a:pt x="430354" y="14994"/>
                </a:lnTo>
                <a:lnTo>
                  <a:pt x="488422" y="3895"/>
                </a:lnTo>
                <a:lnTo>
                  <a:pt x="5516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超深网络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628081" y="1629720"/>
            <a:ext cx="174243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>
                <a:latin typeface="Calibri"/>
                <a:cs typeface="Calibri"/>
              </a:rPr>
              <a:t>分形网络结构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655" y="1342644"/>
            <a:ext cx="4538860" cy="5139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075" y="2503677"/>
            <a:ext cx="1334389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0180" y="2503677"/>
            <a:ext cx="824179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285" y="2503677"/>
            <a:ext cx="173736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8154" y="2503677"/>
            <a:ext cx="771753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075" y="2777998"/>
            <a:ext cx="3107055" cy="338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075" y="3052013"/>
            <a:ext cx="1237830" cy="338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075" y="3326891"/>
            <a:ext cx="337972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075" y="3601211"/>
            <a:ext cx="693420" cy="338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075" y="4235145"/>
            <a:ext cx="928116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467" y="4235145"/>
            <a:ext cx="367792" cy="338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53311" y="4235145"/>
            <a:ext cx="928471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9094" y="4235145"/>
            <a:ext cx="1765681" cy="338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075" y="4510151"/>
            <a:ext cx="2732786" cy="338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075" y="4784471"/>
            <a:ext cx="3658870" cy="338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075" y="5058790"/>
            <a:ext cx="416052" cy="338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375" y="3726637"/>
            <a:ext cx="2425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Resnet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Resnet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075" y="5850331"/>
            <a:ext cx="2640203" cy="338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7170" y="5850331"/>
            <a:ext cx="499109" cy="338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075" y="6125260"/>
            <a:ext cx="4570984" cy="3383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4375" y="5369763"/>
            <a:ext cx="2820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Good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Initialization?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499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5" dirty="0"/>
              <a:t>Network</a:t>
            </a:r>
          </a:p>
        </p:txBody>
      </p:sp>
      <p:sp>
        <p:nvSpPr>
          <p:cNvPr id="5" name="object 5"/>
          <p:cNvSpPr/>
          <p:nvPr/>
        </p:nvSpPr>
        <p:spPr>
          <a:xfrm>
            <a:off x="595883" y="5712256"/>
            <a:ext cx="4053204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883" y="5986576"/>
            <a:ext cx="1519936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883" y="6260896"/>
            <a:ext cx="3823462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9984" y="5717743"/>
            <a:ext cx="3485515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9984" y="5991758"/>
            <a:ext cx="3654170" cy="338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9984" y="6266688"/>
            <a:ext cx="1157630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6148" y="3859529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6148" y="4712970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49"/>
                </a:moveTo>
                <a:lnTo>
                  <a:pt x="38100" y="95249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49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6148" y="30076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03298" y="5257038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4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6148" y="2410205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495427"/>
                </a:moveTo>
                <a:lnTo>
                  <a:pt x="38100" y="495427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495427"/>
                </a:lnTo>
                <a:close/>
              </a:path>
              <a:path w="114300" h="534035">
                <a:moveTo>
                  <a:pt x="76200" y="419227"/>
                </a:moveTo>
                <a:lnTo>
                  <a:pt x="38100" y="419227"/>
                </a:lnTo>
                <a:lnTo>
                  <a:pt x="38100" y="457327"/>
                </a:lnTo>
                <a:lnTo>
                  <a:pt x="76200" y="457327"/>
                </a:lnTo>
                <a:lnTo>
                  <a:pt x="76200" y="419227"/>
                </a:lnTo>
                <a:close/>
              </a:path>
              <a:path w="114300" h="534035">
                <a:moveTo>
                  <a:pt x="76200" y="343027"/>
                </a:moveTo>
                <a:lnTo>
                  <a:pt x="38100" y="343027"/>
                </a:lnTo>
                <a:lnTo>
                  <a:pt x="38100" y="381127"/>
                </a:lnTo>
                <a:lnTo>
                  <a:pt x="76200" y="381127"/>
                </a:lnTo>
                <a:lnTo>
                  <a:pt x="76200" y="343027"/>
                </a:lnTo>
                <a:close/>
              </a:path>
              <a:path w="114300" h="534035">
                <a:moveTo>
                  <a:pt x="76200" y="266827"/>
                </a:moveTo>
                <a:lnTo>
                  <a:pt x="38100" y="266827"/>
                </a:lnTo>
                <a:lnTo>
                  <a:pt x="38100" y="304927"/>
                </a:lnTo>
                <a:lnTo>
                  <a:pt x="76200" y="304927"/>
                </a:lnTo>
                <a:lnTo>
                  <a:pt x="76200" y="266827"/>
                </a:lnTo>
                <a:close/>
              </a:path>
              <a:path w="114300" h="534035">
                <a:moveTo>
                  <a:pt x="76200" y="190627"/>
                </a:moveTo>
                <a:lnTo>
                  <a:pt x="38100" y="190627"/>
                </a:lnTo>
                <a:lnTo>
                  <a:pt x="38100" y="228727"/>
                </a:lnTo>
                <a:lnTo>
                  <a:pt x="76200" y="228727"/>
                </a:lnTo>
                <a:lnTo>
                  <a:pt x="76200" y="190627"/>
                </a:lnTo>
                <a:close/>
              </a:path>
              <a:path w="114300" h="534035">
                <a:moveTo>
                  <a:pt x="76200" y="114427"/>
                </a:moveTo>
                <a:lnTo>
                  <a:pt x="38100" y="114427"/>
                </a:lnTo>
                <a:lnTo>
                  <a:pt x="38100" y="152527"/>
                </a:lnTo>
                <a:lnTo>
                  <a:pt x="76200" y="152527"/>
                </a:lnTo>
                <a:lnTo>
                  <a:pt x="76200" y="114427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07591" y="3602735"/>
            <a:ext cx="192024" cy="193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4480" y="3602735"/>
            <a:ext cx="192023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0511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9779" y="3605784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2095" y="3602735"/>
            <a:ext cx="192023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2700" y="3602735"/>
            <a:ext cx="192023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7591" y="4401311"/>
            <a:ext cx="192024" cy="193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54480" y="4401311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0511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9779" y="4404359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2095" y="4401311"/>
            <a:ext cx="192023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2700" y="4401311"/>
            <a:ext cx="192023" cy="1920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2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39222" y="6748"/>
                </a:lnTo>
                <a:lnTo>
                  <a:pt x="284367" y="25795"/>
                </a:lnTo>
                <a:lnTo>
                  <a:pt x="322611" y="55340"/>
                </a:lnTo>
                <a:lnTo>
                  <a:pt x="352156" y="93584"/>
                </a:lnTo>
                <a:lnTo>
                  <a:pt x="371203" y="138729"/>
                </a:lnTo>
                <a:lnTo>
                  <a:pt x="377952" y="188975"/>
                </a:lnTo>
                <a:lnTo>
                  <a:pt x="371203" y="239222"/>
                </a:lnTo>
                <a:lnTo>
                  <a:pt x="352156" y="284367"/>
                </a:lnTo>
                <a:lnTo>
                  <a:pt x="322611" y="322611"/>
                </a:lnTo>
                <a:lnTo>
                  <a:pt x="284367" y="352156"/>
                </a:lnTo>
                <a:lnTo>
                  <a:pt x="239222" y="371203"/>
                </a:lnTo>
                <a:lnTo>
                  <a:pt x="188975" y="377951"/>
                </a:lnTo>
                <a:lnTo>
                  <a:pt x="138729" y="371203"/>
                </a:lnTo>
                <a:lnTo>
                  <a:pt x="93584" y="352156"/>
                </a:lnTo>
                <a:lnTo>
                  <a:pt x="55340" y="322611"/>
                </a:lnTo>
                <a:lnTo>
                  <a:pt x="25795" y="284367"/>
                </a:lnTo>
                <a:lnTo>
                  <a:pt x="6748" y="239222"/>
                </a:lnTo>
                <a:lnTo>
                  <a:pt x="0" y="18897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23110" y="5104638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7361" y="2865882"/>
            <a:ext cx="0" cy="2239010"/>
          </a:xfrm>
          <a:custGeom>
            <a:avLst/>
            <a:gdLst/>
            <a:ahLst/>
            <a:cxnLst/>
            <a:rect l="l" t="t" r="r" b="b"/>
            <a:pathLst>
              <a:path h="2239010">
                <a:moveTo>
                  <a:pt x="0" y="223888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36470" y="2808732"/>
            <a:ext cx="1040130" cy="114300"/>
          </a:xfrm>
          <a:custGeom>
            <a:avLst/>
            <a:gdLst/>
            <a:ahLst/>
            <a:cxnLst/>
            <a:rect l="l" t="t" r="r" b="b"/>
            <a:pathLst>
              <a:path w="1040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40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40129" h="114300">
                <a:moveTo>
                  <a:pt x="104013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40130" y="76200"/>
                </a:lnTo>
                <a:lnTo>
                  <a:pt x="10401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75247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2135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78168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17435" y="4186428"/>
            <a:ext cx="192024" cy="192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9752" y="4183379"/>
            <a:ext cx="192024" cy="192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0356" y="4183379"/>
            <a:ext cx="192024" cy="192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86193" y="3012185"/>
            <a:ext cx="382270" cy="393700"/>
          </a:xfrm>
          <a:custGeom>
            <a:avLst/>
            <a:gdLst/>
            <a:ahLst/>
            <a:cxnLst/>
            <a:rect l="l" t="t" r="r" b="b"/>
            <a:pathLst>
              <a:path w="382270" h="393700">
                <a:moveTo>
                  <a:pt x="93219" y="68749"/>
                </a:moveTo>
                <a:lnTo>
                  <a:pt x="65807" y="95312"/>
                </a:lnTo>
                <a:lnTo>
                  <a:pt x="354710" y="393446"/>
                </a:lnTo>
                <a:lnTo>
                  <a:pt x="382142" y="366902"/>
                </a:lnTo>
                <a:lnTo>
                  <a:pt x="93219" y="68749"/>
                </a:lnTo>
                <a:close/>
              </a:path>
              <a:path w="382270" h="393700">
                <a:moveTo>
                  <a:pt x="0" y="0"/>
                </a:moveTo>
                <a:lnTo>
                  <a:pt x="38480" y="121792"/>
                </a:lnTo>
                <a:lnTo>
                  <a:pt x="65807" y="95312"/>
                </a:lnTo>
                <a:lnTo>
                  <a:pt x="52577" y="81661"/>
                </a:lnTo>
                <a:lnTo>
                  <a:pt x="80009" y="55117"/>
                </a:lnTo>
                <a:lnTo>
                  <a:pt x="107286" y="55117"/>
                </a:lnTo>
                <a:lnTo>
                  <a:pt x="120523" y="42290"/>
                </a:lnTo>
                <a:lnTo>
                  <a:pt x="0" y="0"/>
                </a:lnTo>
                <a:close/>
              </a:path>
              <a:path w="382270" h="393700">
                <a:moveTo>
                  <a:pt x="80009" y="55117"/>
                </a:moveTo>
                <a:lnTo>
                  <a:pt x="52577" y="81661"/>
                </a:lnTo>
                <a:lnTo>
                  <a:pt x="65807" y="95312"/>
                </a:lnTo>
                <a:lnTo>
                  <a:pt x="93219" y="68749"/>
                </a:lnTo>
                <a:lnTo>
                  <a:pt x="80009" y="55117"/>
                </a:lnTo>
                <a:close/>
              </a:path>
              <a:path w="382270" h="393700">
                <a:moveTo>
                  <a:pt x="107286" y="55117"/>
                </a:moveTo>
                <a:lnTo>
                  <a:pt x="80009" y="55117"/>
                </a:lnTo>
                <a:lnTo>
                  <a:pt x="93219" y="68749"/>
                </a:lnTo>
                <a:lnTo>
                  <a:pt x="107286" y="551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5328" y="24742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27214" y="2997707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1114" y="3007614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69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03135" y="4440173"/>
            <a:ext cx="114300" cy="941069"/>
          </a:xfrm>
          <a:custGeom>
            <a:avLst/>
            <a:gdLst/>
            <a:ahLst/>
            <a:cxnLst/>
            <a:rect l="l" t="t" r="r" b="b"/>
            <a:pathLst>
              <a:path w="114300" h="941070">
                <a:moveTo>
                  <a:pt x="76200" y="95250"/>
                </a:moveTo>
                <a:lnTo>
                  <a:pt x="38100" y="95250"/>
                </a:lnTo>
                <a:lnTo>
                  <a:pt x="38100" y="940816"/>
                </a:lnTo>
                <a:lnTo>
                  <a:pt x="76200" y="940816"/>
                </a:lnTo>
                <a:lnTo>
                  <a:pt x="76200" y="95250"/>
                </a:lnTo>
                <a:close/>
              </a:path>
              <a:path w="114300" h="9410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410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60285" y="53911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4669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90794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90794" y="3243833"/>
            <a:ext cx="0" cy="1729105"/>
          </a:xfrm>
          <a:custGeom>
            <a:avLst/>
            <a:gdLst/>
            <a:ahLst/>
            <a:cxnLst/>
            <a:rect l="l" t="t" r="r" b="b"/>
            <a:pathLst>
              <a:path h="1729104">
                <a:moveTo>
                  <a:pt x="0" y="172897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90794" y="3186683"/>
            <a:ext cx="1513840" cy="114300"/>
          </a:xfrm>
          <a:custGeom>
            <a:avLst/>
            <a:gdLst/>
            <a:ahLst/>
            <a:cxnLst/>
            <a:rect l="l" t="t" r="r" b="b"/>
            <a:pathLst>
              <a:path w="1513840" h="114300">
                <a:moveTo>
                  <a:pt x="1399285" y="0"/>
                </a:moveTo>
                <a:lnTo>
                  <a:pt x="1399285" y="114300"/>
                </a:lnTo>
                <a:lnTo>
                  <a:pt x="1475485" y="76200"/>
                </a:lnTo>
                <a:lnTo>
                  <a:pt x="1418335" y="76200"/>
                </a:lnTo>
                <a:lnTo>
                  <a:pt x="1418335" y="38100"/>
                </a:lnTo>
                <a:lnTo>
                  <a:pt x="1475485" y="38100"/>
                </a:lnTo>
                <a:lnTo>
                  <a:pt x="1399285" y="0"/>
                </a:lnTo>
                <a:close/>
              </a:path>
              <a:path w="1513840" h="114300">
                <a:moveTo>
                  <a:pt x="13992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99285" y="76200"/>
                </a:lnTo>
                <a:lnTo>
                  <a:pt x="1399285" y="38100"/>
                </a:lnTo>
                <a:close/>
              </a:path>
              <a:path w="1513840" h="114300">
                <a:moveTo>
                  <a:pt x="1475485" y="38100"/>
                </a:moveTo>
                <a:lnTo>
                  <a:pt x="1418335" y="38100"/>
                </a:lnTo>
                <a:lnTo>
                  <a:pt x="1418335" y="76200"/>
                </a:lnTo>
                <a:lnTo>
                  <a:pt x="1475485" y="76200"/>
                </a:lnTo>
                <a:lnTo>
                  <a:pt x="1513585" y="57150"/>
                </a:lnTo>
                <a:lnTo>
                  <a:pt x="1475485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51403" y="3754373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211693" y="3921379"/>
            <a:ext cx="608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4726" y="3680586"/>
            <a:ext cx="1231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Gate  </a:t>
            </a:r>
            <a:r>
              <a:rPr sz="2400" spc="-20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sz="2400" spc="-35" dirty="0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400" spc="-40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97040" y="3541014"/>
            <a:ext cx="114300" cy="580390"/>
          </a:xfrm>
          <a:custGeom>
            <a:avLst/>
            <a:gdLst/>
            <a:ahLst/>
            <a:cxnLst/>
            <a:rect l="l" t="t" r="r" b="b"/>
            <a:pathLst>
              <a:path w="114300" h="580389">
                <a:moveTo>
                  <a:pt x="76200" y="95250"/>
                </a:moveTo>
                <a:lnTo>
                  <a:pt x="38100" y="95250"/>
                </a:lnTo>
                <a:lnTo>
                  <a:pt x="38100" y="579882"/>
                </a:lnTo>
                <a:lnTo>
                  <a:pt x="76200" y="579882"/>
                </a:lnTo>
                <a:lnTo>
                  <a:pt x="76200" y="95250"/>
                </a:lnTo>
                <a:close/>
              </a:path>
              <a:path w="114300" h="5803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803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632839" y="1539834"/>
            <a:ext cx="321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残差网络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05196" y="1539833"/>
            <a:ext cx="321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高速公路网络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27553"/>
            <a:ext cx="2725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超深网络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647" y="2937205"/>
            <a:ext cx="2724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lang="zh-CN" altLang="en-US" sz="2400" spc="-20" dirty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3466287"/>
            <a:ext cx="6959600" cy="2651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>
                <a:latin typeface="Calibri"/>
                <a:cs typeface="Calibri"/>
              </a:rPr>
              <a:t>: </a:t>
            </a:r>
            <a:r>
              <a:rPr lang="zh-CN" altLang="en-US" sz="2400" spc="-10" dirty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1042035" y="2966720"/>
            <a:ext cx="2539365" cy="386080"/>
          </a:xfrm>
          <a:custGeom>
            <a:avLst/>
            <a:gdLst/>
            <a:ahLst/>
            <a:cxnLst/>
            <a:rect l="l" t="t" r="r" b="b"/>
            <a:pathLst>
              <a:path w="2539365" h="386080">
                <a:moveTo>
                  <a:pt x="0" y="385572"/>
                </a:moveTo>
                <a:lnTo>
                  <a:pt x="2538983" y="385572"/>
                </a:lnTo>
                <a:lnTo>
                  <a:pt x="2538983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 dirty="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可以重复多次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4307" y="4573523"/>
            <a:ext cx="1457325" cy="73609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30226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380"/>
              </a:spcBef>
            </a:pPr>
            <a:r>
              <a:rPr lang="zh-CN" altLang="en-US" sz="2800" spc="-25" dirty="0">
                <a:solidFill>
                  <a:srgbClr val="FFFFFF"/>
                </a:solidFill>
                <a:latin typeface="Calibri"/>
                <a:cs typeface="Calibri"/>
              </a:rPr>
              <a:t>   组织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基于注意力的模型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681728" y="2499360"/>
            <a:ext cx="2741676" cy="3453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5107" y="6331407"/>
            <a:ext cx="565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  <a:hlinkClick r:id="rId4"/>
              </a:rPr>
              <a:t>http://henrylo1605.blogspot.tw/2015/05/blog-post_56.html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2585" y="2040508"/>
            <a:ext cx="452120" cy="709930"/>
          </a:xfrm>
          <a:custGeom>
            <a:avLst/>
            <a:gdLst/>
            <a:ahLst/>
            <a:cxnLst/>
            <a:rect l="l" t="t" r="r" b="b"/>
            <a:pathLst>
              <a:path w="452120" h="709930">
                <a:moveTo>
                  <a:pt x="11811" y="582676"/>
                </a:moveTo>
                <a:lnTo>
                  <a:pt x="0" y="709929"/>
                </a:lnTo>
                <a:lnTo>
                  <a:pt x="108965" y="643001"/>
                </a:lnTo>
                <a:lnTo>
                  <a:pt x="102625" y="639063"/>
                </a:lnTo>
                <a:lnTo>
                  <a:pt x="66548" y="639063"/>
                </a:lnTo>
                <a:lnTo>
                  <a:pt x="34162" y="618998"/>
                </a:lnTo>
                <a:lnTo>
                  <a:pt x="44234" y="602808"/>
                </a:lnTo>
                <a:lnTo>
                  <a:pt x="11811" y="582676"/>
                </a:lnTo>
                <a:close/>
              </a:path>
              <a:path w="452120" h="709930">
                <a:moveTo>
                  <a:pt x="44234" y="602808"/>
                </a:moveTo>
                <a:lnTo>
                  <a:pt x="34162" y="618998"/>
                </a:lnTo>
                <a:lnTo>
                  <a:pt x="66548" y="639063"/>
                </a:lnTo>
                <a:lnTo>
                  <a:pt x="76600" y="622904"/>
                </a:lnTo>
                <a:lnTo>
                  <a:pt x="44234" y="602808"/>
                </a:lnTo>
                <a:close/>
              </a:path>
              <a:path w="452120" h="709930">
                <a:moveTo>
                  <a:pt x="76600" y="622904"/>
                </a:moveTo>
                <a:lnTo>
                  <a:pt x="66548" y="639063"/>
                </a:lnTo>
                <a:lnTo>
                  <a:pt x="102625" y="639063"/>
                </a:lnTo>
                <a:lnTo>
                  <a:pt x="76600" y="622904"/>
                </a:lnTo>
                <a:close/>
              </a:path>
              <a:path w="452120" h="709930">
                <a:moveTo>
                  <a:pt x="419227" y="0"/>
                </a:moveTo>
                <a:lnTo>
                  <a:pt x="44234" y="602808"/>
                </a:lnTo>
                <a:lnTo>
                  <a:pt x="76600" y="622904"/>
                </a:lnTo>
                <a:lnTo>
                  <a:pt x="451612" y="20065"/>
                </a:lnTo>
                <a:lnTo>
                  <a:pt x="4192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26681" y="1689608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lang="zh-CN" altLang="en-US" sz="2400" dirty="0">
                <a:latin typeface="MingLiU_HKSCS"/>
                <a:cs typeface="MingLiU_HKSCS"/>
              </a:rPr>
              <a:t>今天的午餐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1976" y="2382520"/>
            <a:ext cx="866140" cy="809625"/>
          </a:xfrm>
          <a:custGeom>
            <a:avLst/>
            <a:gdLst/>
            <a:ahLst/>
            <a:cxnLst/>
            <a:rect l="l" t="t" r="r" b="b"/>
            <a:pathLst>
              <a:path w="866139" h="809625">
                <a:moveTo>
                  <a:pt x="769275" y="745073"/>
                </a:moveTo>
                <a:lnTo>
                  <a:pt x="743331" y="772921"/>
                </a:lnTo>
                <a:lnTo>
                  <a:pt x="865886" y="809116"/>
                </a:lnTo>
                <a:lnTo>
                  <a:pt x="846828" y="758063"/>
                </a:lnTo>
                <a:lnTo>
                  <a:pt x="783209" y="758063"/>
                </a:lnTo>
                <a:lnTo>
                  <a:pt x="769275" y="745073"/>
                </a:lnTo>
                <a:close/>
              </a:path>
              <a:path w="866139" h="809625">
                <a:moveTo>
                  <a:pt x="795185" y="717260"/>
                </a:moveTo>
                <a:lnTo>
                  <a:pt x="769275" y="745073"/>
                </a:lnTo>
                <a:lnTo>
                  <a:pt x="783209" y="758063"/>
                </a:lnTo>
                <a:lnTo>
                  <a:pt x="809116" y="730250"/>
                </a:lnTo>
                <a:lnTo>
                  <a:pt x="795185" y="717260"/>
                </a:lnTo>
                <a:close/>
              </a:path>
              <a:path w="866139" h="809625">
                <a:moveTo>
                  <a:pt x="821182" y="689355"/>
                </a:moveTo>
                <a:lnTo>
                  <a:pt x="795185" y="717260"/>
                </a:lnTo>
                <a:lnTo>
                  <a:pt x="809116" y="730250"/>
                </a:lnTo>
                <a:lnTo>
                  <a:pt x="783209" y="758063"/>
                </a:lnTo>
                <a:lnTo>
                  <a:pt x="846828" y="758063"/>
                </a:lnTo>
                <a:lnTo>
                  <a:pt x="821182" y="689355"/>
                </a:lnTo>
                <a:close/>
              </a:path>
              <a:path w="866139" h="809625">
                <a:moveTo>
                  <a:pt x="25908" y="0"/>
                </a:moveTo>
                <a:lnTo>
                  <a:pt x="0" y="27939"/>
                </a:lnTo>
                <a:lnTo>
                  <a:pt x="769275" y="745073"/>
                </a:lnTo>
                <a:lnTo>
                  <a:pt x="795185" y="71726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7682" y="1677111"/>
            <a:ext cx="27682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MingLiU_HKSCS"/>
                <a:cs typeface="MingLiU_HKSCS"/>
              </a:rPr>
              <a:t>你在这次讲座中学到的知识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9097" y="4112514"/>
            <a:ext cx="654050" cy="462280"/>
          </a:xfrm>
          <a:custGeom>
            <a:avLst/>
            <a:gdLst/>
            <a:ahLst/>
            <a:cxnLst/>
            <a:rect l="l" t="t" r="r" b="b"/>
            <a:pathLst>
              <a:path w="654050" h="462279">
                <a:moveTo>
                  <a:pt x="104697" y="49622"/>
                </a:moveTo>
                <a:lnTo>
                  <a:pt x="82971" y="80858"/>
                </a:lnTo>
                <a:lnTo>
                  <a:pt x="631951" y="462280"/>
                </a:lnTo>
                <a:lnTo>
                  <a:pt x="653669" y="431038"/>
                </a:lnTo>
                <a:lnTo>
                  <a:pt x="104697" y="49622"/>
                </a:lnTo>
                <a:close/>
              </a:path>
              <a:path w="654050" h="462279">
                <a:moveTo>
                  <a:pt x="0" y="0"/>
                </a:moveTo>
                <a:lnTo>
                  <a:pt x="61213" y="112141"/>
                </a:lnTo>
                <a:lnTo>
                  <a:pt x="82971" y="80858"/>
                </a:lnTo>
                <a:lnTo>
                  <a:pt x="67309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2" y="18287"/>
                </a:lnTo>
                <a:lnTo>
                  <a:pt x="0" y="0"/>
                </a:lnTo>
                <a:close/>
              </a:path>
              <a:path w="654050" h="462279">
                <a:moveTo>
                  <a:pt x="89026" y="38735"/>
                </a:moveTo>
                <a:lnTo>
                  <a:pt x="67309" y="69977"/>
                </a:lnTo>
                <a:lnTo>
                  <a:pt x="82971" y="80858"/>
                </a:lnTo>
                <a:lnTo>
                  <a:pt x="104697" y="49622"/>
                </a:lnTo>
                <a:lnTo>
                  <a:pt x="89026" y="38735"/>
                </a:lnTo>
                <a:close/>
              </a:path>
              <a:path w="654050" h="462279">
                <a:moveTo>
                  <a:pt x="112270" y="38735"/>
                </a:moveTo>
                <a:lnTo>
                  <a:pt x="89026" y="38735"/>
                </a:lnTo>
                <a:lnTo>
                  <a:pt x="104697" y="49622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60081" y="4192651"/>
            <a:ext cx="17018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383665" algn="l"/>
              </a:tabLst>
            </a:pPr>
            <a:r>
              <a:rPr lang="zh-CN" altLang="en-US" sz="2400" dirty="0">
                <a:latin typeface="MingLiU_HKSCS"/>
                <a:cs typeface="MingLiU_HKSCS"/>
              </a:rPr>
              <a:t>十年前的暑假生活</a:t>
            </a:r>
            <a:endParaRPr sz="2400" dirty="0">
              <a:latin typeface="MingLiU_HKSCS"/>
              <a:cs typeface="MingLiU_HKS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0950" y="2418588"/>
            <a:ext cx="528955" cy="1304925"/>
          </a:xfrm>
          <a:custGeom>
            <a:avLst/>
            <a:gdLst/>
            <a:ahLst/>
            <a:cxnLst/>
            <a:rect l="l" t="t" r="r" b="b"/>
            <a:pathLst>
              <a:path w="528954" h="1304925">
                <a:moveTo>
                  <a:pt x="457841" y="1204930"/>
                </a:moveTo>
                <a:lnTo>
                  <a:pt x="422275" y="1218564"/>
                </a:lnTo>
                <a:lnTo>
                  <a:pt x="516636" y="1304798"/>
                </a:lnTo>
                <a:lnTo>
                  <a:pt x="524586" y="1222756"/>
                </a:lnTo>
                <a:lnTo>
                  <a:pt x="464692" y="1222756"/>
                </a:lnTo>
                <a:lnTo>
                  <a:pt x="457841" y="1204930"/>
                </a:lnTo>
                <a:close/>
              </a:path>
              <a:path w="528954" h="1304925">
                <a:moveTo>
                  <a:pt x="493430" y="1191288"/>
                </a:moveTo>
                <a:lnTo>
                  <a:pt x="457841" y="1204930"/>
                </a:lnTo>
                <a:lnTo>
                  <a:pt x="464692" y="1222756"/>
                </a:lnTo>
                <a:lnTo>
                  <a:pt x="500252" y="1209039"/>
                </a:lnTo>
                <a:lnTo>
                  <a:pt x="493430" y="1191288"/>
                </a:lnTo>
                <a:close/>
              </a:path>
              <a:path w="528954" h="1304925">
                <a:moveTo>
                  <a:pt x="528954" y="1177671"/>
                </a:moveTo>
                <a:lnTo>
                  <a:pt x="493430" y="1191288"/>
                </a:lnTo>
                <a:lnTo>
                  <a:pt x="500252" y="1209039"/>
                </a:lnTo>
                <a:lnTo>
                  <a:pt x="464692" y="1222756"/>
                </a:lnTo>
                <a:lnTo>
                  <a:pt x="524586" y="1222756"/>
                </a:lnTo>
                <a:lnTo>
                  <a:pt x="528954" y="1177671"/>
                </a:lnTo>
                <a:close/>
              </a:path>
              <a:path w="528954" h="1304925">
                <a:moveTo>
                  <a:pt x="35560" y="0"/>
                </a:moveTo>
                <a:lnTo>
                  <a:pt x="0" y="13715"/>
                </a:lnTo>
                <a:lnTo>
                  <a:pt x="457841" y="1204930"/>
                </a:lnTo>
                <a:lnTo>
                  <a:pt x="493430" y="1191288"/>
                </a:lnTo>
                <a:lnTo>
                  <a:pt x="355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564892"/>
            <a:ext cx="3814572" cy="1211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2564892"/>
            <a:ext cx="3815079" cy="1211580"/>
          </a:xfrm>
          <a:custGeom>
            <a:avLst/>
            <a:gdLst/>
            <a:ahLst/>
            <a:cxnLst/>
            <a:rect l="l" t="t" r="r" b="b"/>
            <a:pathLst>
              <a:path w="3815079" h="1211579">
                <a:moveTo>
                  <a:pt x="1036319" y="201930"/>
                </a:moveTo>
                <a:lnTo>
                  <a:pt x="1041653" y="155634"/>
                </a:lnTo>
                <a:lnTo>
                  <a:pt x="1056845" y="113133"/>
                </a:lnTo>
                <a:lnTo>
                  <a:pt x="1080683" y="75640"/>
                </a:lnTo>
                <a:lnTo>
                  <a:pt x="1111954" y="44367"/>
                </a:lnTo>
                <a:lnTo>
                  <a:pt x="1149448" y="20527"/>
                </a:lnTo>
                <a:lnTo>
                  <a:pt x="1191950" y="5334"/>
                </a:lnTo>
                <a:lnTo>
                  <a:pt x="1238250" y="0"/>
                </a:lnTo>
                <a:lnTo>
                  <a:pt x="1499362" y="0"/>
                </a:lnTo>
                <a:lnTo>
                  <a:pt x="2193925" y="0"/>
                </a:lnTo>
                <a:lnTo>
                  <a:pt x="3612641" y="0"/>
                </a:lnTo>
                <a:lnTo>
                  <a:pt x="3658937" y="5334"/>
                </a:lnTo>
                <a:lnTo>
                  <a:pt x="3701438" y="20527"/>
                </a:lnTo>
                <a:lnTo>
                  <a:pt x="3738931" y="44367"/>
                </a:lnTo>
                <a:lnTo>
                  <a:pt x="3770204" y="75640"/>
                </a:lnTo>
                <a:lnTo>
                  <a:pt x="3794044" y="113133"/>
                </a:lnTo>
                <a:lnTo>
                  <a:pt x="3809238" y="155634"/>
                </a:lnTo>
                <a:lnTo>
                  <a:pt x="3814572" y="201930"/>
                </a:lnTo>
                <a:lnTo>
                  <a:pt x="3814572" y="706755"/>
                </a:lnTo>
                <a:lnTo>
                  <a:pt x="3814572" y="1009650"/>
                </a:lnTo>
                <a:lnTo>
                  <a:pt x="3809238" y="1055945"/>
                </a:lnTo>
                <a:lnTo>
                  <a:pt x="3794044" y="1098446"/>
                </a:lnTo>
                <a:lnTo>
                  <a:pt x="3770204" y="1135939"/>
                </a:lnTo>
                <a:lnTo>
                  <a:pt x="3738931" y="1167212"/>
                </a:lnTo>
                <a:lnTo>
                  <a:pt x="3701438" y="1191052"/>
                </a:lnTo>
                <a:lnTo>
                  <a:pt x="3658937" y="1206246"/>
                </a:lnTo>
                <a:lnTo>
                  <a:pt x="3612641" y="1211580"/>
                </a:lnTo>
                <a:lnTo>
                  <a:pt x="2193925" y="1211580"/>
                </a:lnTo>
                <a:lnTo>
                  <a:pt x="1499362" y="1211580"/>
                </a:lnTo>
                <a:lnTo>
                  <a:pt x="1238250" y="1211580"/>
                </a:lnTo>
                <a:lnTo>
                  <a:pt x="1191950" y="1206246"/>
                </a:lnTo>
                <a:lnTo>
                  <a:pt x="1149448" y="1191052"/>
                </a:lnTo>
                <a:lnTo>
                  <a:pt x="1111954" y="1167212"/>
                </a:lnTo>
                <a:lnTo>
                  <a:pt x="1080683" y="1135939"/>
                </a:lnTo>
                <a:lnTo>
                  <a:pt x="1056845" y="1098446"/>
                </a:lnTo>
                <a:lnTo>
                  <a:pt x="1041653" y="1055945"/>
                </a:lnTo>
                <a:lnTo>
                  <a:pt x="1036319" y="1009650"/>
                </a:lnTo>
                <a:lnTo>
                  <a:pt x="0" y="11173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2766822"/>
            <a:ext cx="1036319" cy="899794"/>
          </a:xfrm>
          <a:custGeom>
            <a:avLst/>
            <a:gdLst/>
            <a:ahLst/>
            <a:cxnLst/>
            <a:rect l="l" t="t" r="r" b="b"/>
            <a:pathLst>
              <a:path w="1036319" h="899795">
                <a:moveTo>
                  <a:pt x="0" y="899706"/>
                </a:moveTo>
                <a:lnTo>
                  <a:pt x="1036319" y="504825"/>
                </a:lnTo>
                <a:lnTo>
                  <a:pt x="10363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310" y="2709163"/>
            <a:ext cx="192278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什么是深度学习</a:t>
            </a:r>
            <a:r>
              <a:rPr sz="2800" spc="-10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2305" y="3137789"/>
            <a:ext cx="2093595" cy="1755139"/>
          </a:xfrm>
          <a:custGeom>
            <a:avLst/>
            <a:gdLst/>
            <a:ahLst/>
            <a:cxnLst/>
            <a:rect l="l" t="t" r="r" b="b"/>
            <a:pathLst>
              <a:path w="2093595" h="1755139">
                <a:moveTo>
                  <a:pt x="51054" y="1637792"/>
                </a:moveTo>
                <a:lnTo>
                  <a:pt x="0" y="1755013"/>
                </a:lnTo>
                <a:lnTo>
                  <a:pt x="124333" y="1725549"/>
                </a:lnTo>
                <a:lnTo>
                  <a:pt x="110122" y="1708531"/>
                </a:lnTo>
                <a:lnTo>
                  <a:pt x="85344" y="1708531"/>
                </a:lnTo>
                <a:lnTo>
                  <a:pt x="60833" y="1679321"/>
                </a:lnTo>
                <a:lnTo>
                  <a:pt x="75493" y="1667060"/>
                </a:lnTo>
                <a:lnTo>
                  <a:pt x="51054" y="1637792"/>
                </a:lnTo>
                <a:close/>
              </a:path>
              <a:path w="2093595" h="1755139">
                <a:moveTo>
                  <a:pt x="75493" y="1667060"/>
                </a:moveTo>
                <a:lnTo>
                  <a:pt x="60833" y="1679321"/>
                </a:lnTo>
                <a:lnTo>
                  <a:pt x="85344" y="1708531"/>
                </a:lnTo>
                <a:lnTo>
                  <a:pt x="99933" y="1696328"/>
                </a:lnTo>
                <a:lnTo>
                  <a:pt x="75493" y="1667060"/>
                </a:lnTo>
                <a:close/>
              </a:path>
              <a:path w="2093595" h="1755139">
                <a:moveTo>
                  <a:pt x="99933" y="1696328"/>
                </a:moveTo>
                <a:lnTo>
                  <a:pt x="85344" y="1708531"/>
                </a:lnTo>
                <a:lnTo>
                  <a:pt x="110122" y="1708531"/>
                </a:lnTo>
                <a:lnTo>
                  <a:pt x="99933" y="1696328"/>
                </a:lnTo>
                <a:close/>
              </a:path>
              <a:path w="2093595" h="1755139">
                <a:moveTo>
                  <a:pt x="2068830" y="0"/>
                </a:moveTo>
                <a:lnTo>
                  <a:pt x="75493" y="1667060"/>
                </a:lnTo>
                <a:lnTo>
                  <a:pt x="99933" y="1696328"/>
                </a:lnTo>
                <a:lnTo>
                  <a:pt x="2093214" y="29210"/>
                </a:lnTo>
                <a:lnTo>
                  <a:pt x="206883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6209" y="3682110"/>
            <a:ext cx="1585595" cy="1734820"/>
          </a:xfrm>
          <a:custGeom>
            <a:avLst/>
            <a:gdLst/>
            <a:ahLst/>
            <a:cxnLst/>
            <a:rect l="l" t="t" r="r" b="b"/>
            <a:pathLst>
              <a:path w="1585595" h="1734820">
                <a:moveTo>
                  <a:pt x="34798" y="1611502"/>
                </a:moveTo>
                <a:lnTo>
                  <a:pt x="0" y="1734439"/>
                </a:lnTo>
                <a:lnTo>
                  <a:pt x="119252" y="1688591"/>
                </a:lnTo>
                <a:lnTo>
                  <a:pt x="106452" y="1676908"/>
                </a:lnTo>
                <a:lnTo>
                  <a:pt x="78231" y="1676908"/>
                </a:lnTo>
                <a:lnTo>
                  <a:pt x="50164" y="1651253"/>
                </a:lnTo>
                <a:lnTo>
                  <a:pt x="62972" y="1637220"/>
                </a:lnTo>
                <a:lnTo>
                  <a:pt x="34798" y="1611502"/>
                </a:lnTo>
                <a:close/>
              </a:path>
              <a:path w="1585595" h="1734820">
                <a:moveTo>
                  <a:pt x="62972" y="1637220"/>
                </a:moveTo>
                <a:lnTo>
                  <a:pt x="50164" y="1651253"/>
                </a:lnTo>
                <a:lnTo>
                  <a:pt x="78231" y="1676908"/>
                </a:lnTo>
                <a:lnTo>
                  <a:pt x="91057" y="1662855"/>
                </a:lnTo>
                <a:lnTo>
                  <a:pt x="62972" y="1637220"/>
                </a:lnTo>
                <a:close/>
              </a:path>
              <a:path w="1585595" h="1734820">
                <a:moveTo>
                  <a:pt x="91057" y="1662855"/>
                </a:moveTo>
                <a:lnTo>
                  <a:pt x="78231" y="1676908"/>
                </a:lnTo>
                <a:lnTo>
                  <a:pt x="106452" y="1676908"/>
                </a:lnTo>
                <a:lnTo>
                  <a:pt x="91057" y="1662855"/>
                </a:lnTo>
                <a:close/>
              </a:path>
              <a:path w="1585595" h="1734820">
                <a:moveTo>
                  <a:pt x="1557147" y="0"/>
                </a:moveTo>
                <a:lnTo>
                  <a:pt x="62972" y="1637220"/>
                </a:lnTo>
                <a:lnTo>
                  <a:pt x="91057" y="1662855"/>
                </a:lnTo>
                <a:lnTo>
                  <a:pt x="1585340" y="25653"/>
                </a:lnTo>
                <a:lnTo>
                  <a:pt x="155714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3671" y="4839080"/>
            <a:ext cx="1106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latin typeface="Calibri"/>
                <a:cs typeface="Calibri"/>
              </a:rPr>
              <a:t>  回答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207263" y="0"/>
                </a:move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lnTo>
                  <a:pt x="207263" y="109347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414527" y="109347"/>
                </a:moveTo>
                <a:lnTo>
                  <a:pt x="207263" y="109347"/>
                </a:lnTo>
                <a:lnTo>
                  <a:pt x="207263" y="0"/>
                </a:ln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22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20" dirty="0"/>
              <a:t>基于注意力的模型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9195" y="2874264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3851" y="2875788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8632" y="2913888"/>
            <a:ext cx="1903475" cy="918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93214" y="2975864"/>
            <a:ext cx="1732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marR="5080" indent="-233679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781682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128515"/>
            <a:ext cx="420623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8844" y="4128515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3" y="173735"/>
                </a:lnTo>
                <a:lnTo>
                  <a:pt x="210311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92215" y="4028313"/>
            <a:ext cx="173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Reading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1894" y="2400173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7"/>
                </a:lnTo>
                <a:lnTo>
                  <a:pt x="127381" y="525526"/>
                </a:lnTo>
                <a:lnTo>
                  <a:pt x="116066" y="497204"/>
                </a:lnTo>
                <a:lnTo>
                  <a:pt x="95504" y="497204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4" y="497204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4" y="497204"/>
                </a:lnTo>
                <a:lnTo>
                  <a:pt x="116066" y="497204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5" y="35305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08376" y="3704844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6677" y="2014727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62419" y="1844167"/>
            <a:ext cx="1008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outp</a:t>
            </a:r>
            <a:r>
              <a:rPr sz="2800" spc="-2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042160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80844" y="4454652"/>
            <a:ext cx="466344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0279" y="4494276"/>
            <a:ext cx="34747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82823" y="4454652"/>
            <a:ext cx="466344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2260" y="4494276"/>
            <a:ext cx="347472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84803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44240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86784" y="4454652"/>
            <a:ext cx="467867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46220" y="4494276"/>
            <a:ext cx="348996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90288" y="4454652"/>
            <a:ext cx="466343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49723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92267" y="4454652"/>
            <a:ext cx="466343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1703" y="4494276"/>
            <a:ext cx="34747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95771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5208" y="4494276"/>
            <a:ext cx="348996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9276" y="4454652"/>
            <a:ext cx="467868" cy="836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58711" y="4494276"/>
            <a:ext cx="348995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3525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606797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332476"/>
            <a:ext cx="3595116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1404" y="5332476"/>
            <a:ext cx="3595370" cy="396262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21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  机器的记忆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46548" y="2417826"/>
            <a:ext cx="812165" cy="1720214"/>
          </a:xfrm>
          <a:custGeom>
            <a:avLst/>
            <a:gdLst/>
            <a:ahLst/>
            <a:cxnLst/>
            <a:rect l="l" t="t" r="r" b="b"/>
            <a:pathLst>
              <a:path w="812164" h="1720214">
                <a:moveTo>
                  <a:pt x="69185" y="95752"/>
                </a:moveTo>
                <a:lnTo>
                  <a:pt x="34530" y="111785"/>
                </a:lnTo>
                <a:lnTo>
                  <a:pt x="777239" y="1720215"/>
                </a:lnTo>
                <a:lnTo>
                  <a:pt x="811784" y="1704213"/>
                </a:lnTo>
                <a:lnTo>
                  <a:pt x="69185" y="95752"/>
                </a:lnTo>
                <a:close/>
              </a:path>
              <a:path w="812164" h="1720214">
                <a:moveTo>
                  <a:pt x="3937" y="0"/>
                </a:moveTo>
                <a:lnTo>
                  <a:pt x="0" y="127762"/>
                </a:lnTo>
                <a:lnTo>
                  <a:pt x="34530" y="111785"/>
                </a:lnTo>
                <a:lnTo>
                  <a:pt x="26542" y="94487"/>
                </a:lnTo>
                <a:lnTo>
                  <a:pt x="61213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12164" h="1720214">
                <a:moveTo>
                  <a:pt x="61213" y="78486"/>
                </a:moveTo>
                <a:lnTo>
                  <a:pt x="26542" y="94487"/>
                </a:lnTo>
                <a:lnTo>
                  <a:pt x="34530" y="111785"/>
                </a:lnTo>
                <a:lnTo>
                  <a:pt x="69185" y="95752"/>
                </a:lnTo>
                <a:lnTo>
                  <a:pt x="61213" y="78486"/>
                </a:lnTo>
                <a:close/>
              </a:path>
              <a:path w="812164" h="1720214">
                <a:moveTo>
                  <a:pt x="102169" y="78486"/>
                </a:moveTo>
                <a:lnTo>
                  <a:pt x="61213" y="78486"/>
                </a:lnTo>
                <a:lnTo>
                  <a:pt x="69185" y="95752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3696" y="1758695"/>
            <a:ext cx="1521460" cy="65849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4910328"/>
            <a:ext cx="2266188" cy="166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50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阅读理解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4672" y="1935479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763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4252" y="6143955"/>
            <a:ext cx="4084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     每个句子变成一个向量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8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8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4028" y="1874520"/>
            <a:ext cx="1519555" cy="657225"/>
          </a:xfrm>
          <a:custGeom>
            <a:avLst/>
            <a:gdLst/>
            <a:ahLst/>
            <a:cxnLst/>
            <a:rect l="l" t="t" r="r" b="b"/>
            <a:pathLst>
              <a:path w="1519554" h="657225">
                <a:moveTo>
                  <a:pt x="0" y="656843"/>
                </a:moveTo>
                <a:lnTo>
                  <a:pt x="1519427" y="656843"/>
                </a:lnTo>
                <a:lnTo>
                  <a:pt x="1519427" y="0"/>
                </a:lnTo>
                <a:lnTo>
                  <a:pt x="0" y="0"/>
                </a:lnTo>
                <a:lnTo>
                  <a:pt x="0" y="65684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4028" y="1874520"/>
            <a:ext cx="1519555" cy="657225"/>
          </a:xfrm>
          <a:prstGeom prst="rect">
            <a:avLst/>
          </a:prstGeom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5644" y="310896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8776" y="311048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5079" y="314858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45079" y="3210255"/>
            <a:ext cx="19037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7196" y="4876800"/>
            <a:ext cx="420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97196" y="4876800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60157" y="5381650"/>
            <a:ext cx="446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531113" y="0"/>
                </a:moveTo>
                <a:lnTo>
                  <a:pt x="531113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531113" y="412622"/>
                </a:lnTo>
                <a:lnTo>
                  <a:pt x="531113" y="550163"/>
                </a:lnTo>
                <a:lnTo>
                  <a:pt x="806196" y="275081"/>
                </a:lnTo>
                <a:lnTo>
                  <a:pt x="531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0" y="137540"/>
                </a:moveTo>
                <a:lnTo>
                  <a:pt x="531113" y="137540"/>
                </a:lnTo>
                <a:lnTo>
                  <a:pt x="531113" y="0"/>
                </a:lnTo>
                <a:lnTo>
                  <a:pt x="806196" y="275081"/>
                </a:lnTo>
                <a:lnTo>
                  <a:pt x="531113" y="550163"/>
                </a:lnTo>
                <a:lnTo>
                  <a:pt x="531113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67956" y="1912620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757" y="4488637"/>
            <a:ext cx="1490345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语义</a:t>
            </a:r>
            <a:endParaRPr lang="en-US" altLang="zh-CN" sz="2400" spc="-5" dirty="0">
              <a:latin typeface="Calibri"/>
              <a:cs typeface="Calibri"/>
            </a:endParaRPr>
          </a:p>
          <a:p>
            <a:pPr marR="31623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Calibri"/>
                <a:cs typeface="Calibri"/>
              </a:rPr>
              <a:t>分析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50864" y="4846320"/>
            <a:ext cx="420624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0864" y="4846320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6817" y="2515870"/>
            <a:ext cx="1007744" cy="633095"/>
          </a:xfrm>
          <a:custGeom>
            <a:avLst/>
            <a:gdLst/>
            <a:ahLst/>
            <a:cxnLst/>
            <a:rect l="l" t="t" r="r" b="b"/>
            <a:pathLst>
              <a:path w="1007745" h="633094">
                <a:moveTo>
                  <a:pt x="67183" y="524128"/>
                </a:moveTo>
                <a:lnTo>
                  <a:pt x="0" y="632840"/>
                </a:lnTo>
                <a:lnTo>
                  <a:pt x="127254" y="621283"/>
                </a:lnTo>
                <a:lnTo>
                  <a:pt x="113433" y="598931"/>
                </a:lnTo>
                <a:lnTo>
                  <a:pt x="91059" y="598931"/>
                </a:lnTo>
                <a:lnTo>
                  <a:pt x="70993" y="566546"/>
                </a:lnTo>
                <a:lnTo>
                  <a:pt x="87210" y="556519"/>
                </a:lnTo>
                <a:lnTo>
                  <a:pt x="67183" y="524128"/>
                </a:lnTo>
                <a:close/>
              </a:path>
              <a:path w="1007745" h="633094">
                <a:moveTo>
                  <a:pt x="87210" y="556519"/>
                </a:moveTo>
                <a:lnTo>
                  <a:pt x="70993" y="566546"/>
                </a:lnTo>
                <a:lnTo>
                  <a:pt x="91059" y="598931"/>
                </a:lnTo>
                <a:lnTo>
                  <a:pt x="107246" y="588924"/>
                </a:lnTo>
                <a:lnTo>
                  <a:pt x="87210" y="556519"/>
                </a:lnTo>
                <a:close/>
              </a:path>
              <a:path w="1007745" h="633094">
                <a:moveTo>
                  <a:pt x="107246" y="588924"/>
                </a:moveTo>
                <a:lnTo>
                  <a:pt x="91059" y="598931"/>
                </a:lnTo>
                <a:lnTo>
                  <a:pt x="113433" y="598931"/>
                </a:lnTo>
                <a:lnTo>
                  <a:pt x="107246" y="588924"/>
                </a:lnTo>
                <a:close/>
              </a:path>
              <a:path w="1007745" h="633094">
                <a:moveTo>
                  <a:pt x="987298" y="0"/>
                </a:moveTo>
                <a:lnTo>
                  <a:pt x="87210" y="556519"/>
                </a:lnTo>
                <a:lnTo>
                  <a:pt x="107246" y="588924"/>
                </a:lnTo>
                <a:lnTo>
                  <a:pt x="1007237" y="32512"/>
                </a:lnTo>
                <a:lnTo>
                  <a:pt x="98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6055" y="4067555"/>
            <a:ext cx="1711325" cy="808990"/>
          </a:xfrm>
          <a:custGeom>
            <a:avLst/>
            <a:gdLst/>
            <a:ahLst/>
            <a:cxnLst/>
            <a:rect l="l" t="t" r="r" b="b"/>
            <a:pathLst>
              <a:path w="1711325" h="808989">
                <a:moveTo>
                  <a:pt x="1710944" y="808609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5926" y="2487929"/>
            <a:ext cx="231140" cy="2390140"/>
          </a:xfrm>
          <a:custGeom>
            <a:avLst/>
            <a:gdLst/>
            <a:ahLst/>
            <a:cxnLst/>
            <a:rect l="l" t="t" r="r" b="b"/>
            <a:pathLst>
              <a:path w="231139" h="2390140">
                <a:moveTo>
                  <a:pt x="76098" y="112728"/>
                </a:moveTo>
                <a:lnTo>
                  <a:pt x="38004" y="115359"/>
                </a:lnTo>
                <a:lnTo>
                  <a:pt x="193039" y="2390013"/>
                </a:lnTo>
                <a:lnTo>
                  <a:pt x="231139" y="2387346"/>
                </a:lnTo>
                <a:lnTo>
                  <a:pt x="76098" y="112728"/>
                </a:lnTo>
                <a:close/>
              </a:path>
              <a:path w="231139" h="2390140">
                <a:moveTo>
                  <a:pt x="49275" y="0"/>
                </a:moveTo>
                <a:lnTo>
                  <a:pt x="0" y="117983"/>
                </a:lnTo>
                <a:lnTo>
                  <a:pt x="38004" y="115359"/>
                </a:lnTo>
                <a:lnTo>
                  <a:pt x="36702" y="96266"/>
                </a:lnTo>
                <a:lnTo>
                  <a:pt x="74802" y="93725"/>
                </a:lnTo>
                <a:lnTo>
                  <a:pt x="104408" y="93725"/>
                </a:lnTo>
                <a:lnTo>
                  <a:pt x="49275" y="0"/>
                </a:lnTo>
                <a:close/>
              </a:path>
              <a:path w="231139" h="2390140">
                <a:moveTo>
                  <a:pt x="74802" y="93725"/>
                </a:moveTo>
                <a:lnTo>
                  <a:pt x="36702" y="96266"/>
                </a:lnTo>
                <a:lnTo>
                  <a:pt x="38004" y="115359"/>
                </a:lnTo>
                <a:lnTo>
                  <a:pt x="76098" y="112728"/>
                </a:lnTo>
                <a:lnTo>
                  <a:pt x="74802" y="93725"/>
                </a:lnTo>
                <a:close/>
              </a:path>
              <a:path w="231139" h="2390140">
                <a:moveTo>
                  <a:pt x="104408" y="93725"/>
                </a:moveTo>
                <a:lnTo>
                  <a:pt x="74802" y="93725"/>
                </a:lnTo>
                <a:lnTo>
                  <a:pt x="76098" y="112728"/>
                </a:lnTo>
                <a:lnTo>
                  <a:pt x="114046" y="110109"/>
                </a:lnTo>
                <a:lnTo>
                  <a:pt x="104408" y="93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6055" y="4067555"/>
            <a:ext cx="2865120" cy="779145"/>
          </a:xfrm>
          <a:custGeom>
            <a:avLst/>
            <a:gdLst/>
            <a:ahLst/>
            <a:cxnLst/>
            <a:rect l="l" t="t" r="r" b="b"/>
            <a:pathLst>
              <a:path w="2865120" h="779145">
                <a:moveTo>
                  <a:pt x="2864739" y="779018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14721" y="2510789"/>
            <a:ext cx="1358265" cy="2375535"/>
          </a:xfrm>
          <a:custGeom>
            <a:avLst/>
            <a:gdLst/>
            <a:ahLst/>
            <a:cxnLst/>
            <a:rect l="l" t="t" r="r" b="b"/>
            <a:pathLst>
              <a:path w="1358264" h="2375535">
                <a:moveTo>
                  <a:pt x="72922" y="90029"/>
                </a:moveTo>
                <a:lnTo>
                  <a:pt x="39775" y="108825"/>
                </a:lnTo>
                <a:lnTo>
                  <a:pt x="1324610" y="2375535"/>
                </a:lnTo>
                <a:lnTo>
                  <a:pt x="1357756" y="2356739"/>
                </a:lnTo>
                <a:lnTo>
                  <a:pt x="72922" y="90029"/>
                </a:lnTo>
                <a:close/>
              </a:path>
              <a:path w="1358264" h="2375535">
                <a:moveTo>
                  <a:pt x="0" y="0"/>
                </a:moveTo>
                <a:lnTo>
                  <a:pt x="6603" y="127635"/>
                </a:lnTo>
                <a:lnTo>
                  <a:pt x="39775" y="108825"/>
                </a:lnTo>
                <a:lnTo>
                  <a:pt x="30352" y="92201"/>
                </a:lnTo>
                <a:lnTo>
                  <a:pt x="63500" y="73406"/>
                </a:lnTo>
                <a:lnTo>
                  <a:pt x="102237" y="73406"/>
                </a:lnTo>
                <a:lnTo>
                  <a:pt x="106044" y="71247"/>
                </a:lnTo>
                <a:lnTo>
                  <a:pt x="0" y="0"/>
                </a:lnTo>
                <a:close/>
              </a:path>
              <a:path w="1358264" h="2375535">
                <a:moveTo>
                  <a:pt x="63500" y="73406"/>
                </a:moveTo>
                <a:lnTo>
                  <a:pt x="30352" y="92201"/>
                </a:lnTo>
                <a:lnTo>
                  <a:pt x="39775" y="108825"/>
                </a:lnTo>
                <a:lnTo>
                  <a:pt x="72922" y="90029"/>
                </a:lnTo>
                <a:lnTo>
                  <a:pt x="63500" y="73406"/>
                </a:lnTo>
                <a:close/>
              </a:path>
              <a:path w="1358264" h="2375535">
                <a:moveTo>
                  <a:pt x="102237" y="73406"/>
                </a:moveTo>
                <a:lnTo>
                  <a:pt x="63500" y="73406"/>
                </a:lnTo>
                <a:lnTo>
                  <a:pt x="72922" y="90029"/>
                </a:lnTo>
                <a:lnTo>
                  <a:pt x="102237" y="7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5660263" y="5562396"/>
            <a:ext cx="2599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source: </a:t>
            </a:r>
            <a:r>
              <a:rPr sz="1800" spc="-5" dirty="0">
                <a:latin typeface="Calibri"/>
                <a:cs typeface="Calibri"/>
                <a:hlinkClick r:id="rId2"/>
              </a:rPr>
              <a:t>http://visualqa.org/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248" y="2159507"/>
            <a:ext cx="8370589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859536" y="2116835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7555" y="2072639"/>
            <a:ext cx="1519555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DNN/RNN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3348" y="3238500"/>
            <a:ext cx="2022348" cy="1036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6479" y="3240023"/>
            <a:ext cx="2261616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2783" y="3278123"/>
            <a:ext cx="1903475" cy="918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7366" y="3340430"/>
            <a:ext cx="1734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Reading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846582" y="0"/>
                </a:moveTo>
                <a:lnTo>
                  <a:pt x="846582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846582" y="412622"/>
                </a:lnTo>
                <a:lnTo>
                  <a:pt x="846582" y="550163"/>
                </a:lnTo>
                <a:lnTo>
                  <a:pt x="1121664" y="275081"/>
                </a:lnTo>
                <a:lnTo>
                  <a:pt x="8465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0" y="137540"/>
                </a:moveTo>
                <a:lnTo>
                  <a:pt x="846582" y="137540"/>
                </a:lnTo>
                <a:lnTo>
                  <a:pt x="846582" y="0"/>
                </a:lnTo>
                <a:lnTo>
                  <a:pt x="1121664" y="275081"/>
                </a:lnTo>
                <a:lnTo>
                  <a:pt x="846582" y="550163"/>
                </a:lnTo>
                <a:lnTo>
                  <a:pt x="846582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5952" y="2116835"/>
            <a:ext cx="151638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answer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1458" y="5775147"/>
            <a:ext cx="67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5" dirty="0">
                <a:latin typeface="Calibri"/>
                <a:cs typeface="Calibri"/>
              </a:rPr>
              <a:t>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36" y="4611623"/>
            <a:ext cx="3540252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3730" y="5774232"/>
            <a:ext cx="19316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每一个小块都用一个向量表示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4920" y="4794503"/>
            <a:ext cx="420624" cy="345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4920" y="4794503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16046" y="2713101"/>
            <a:ext cx="1162050" cy="568960"/>
          </a:xfrm>
          <a:custGeom>
            <a:avLst/>
            <a:gdLst/>
            <a:ahLst/>
            <a:cxnLst/>
            <a:rect l="l" t="t" r="r" b="b"/>
            <a:pathLst>
              <a:path w="1162050" h="568960">
                <a:moveTo>
                  <a:pt x="78612" y="465200"/>
                </a:moveTo>
                <a:lnTo>
                  <a:pt x="0" y="565912"/>
                </a:lnTo>
                <a:lnTo>
                  <a:pt x="127762" y="568451"/>
                </a:lnTo>
                <a:lnTo>
                  <a:pt x="115248" y="542163"/>
                </a:lnTo>
                <a:lnTo>
                  <a:pt x="94233" y="542163"/>
                </a:lnTo>
                <a:lnTo>
                  <a:pt x="77850" y="507746"/>
                </a:lnTo>
                <a:lnTo>
                  <a:pt x="94986" y="499598"/>
                </a:lnTo>
                <a:lnTo>
                  <a:pt x="78612" y="465200"/>
                </a:lnTo>
                <a:close/>
              </a:path>
              <a:path w="1162050" h="568960">
                <a:moveTo>
                  <a:pt x="94986" y="499598"/>
                </a:moveTo>
                <a:lnTo>
                  <a:pt x="77850" y="507746"/>
                </a:lnTo>
                <a:lnTo>
                  <a:pt x="94233" y="542163"/>
                </a:lnTo>
                <a:lnTo>
                  <a:pt x="111368" y="534012"/>
                </a:lnTo>
                <a:lnTo>
                  <a:pt x="94986" y="499598"/>
                </a:lnTo>
                <a:close/>
              </a:path>
              <a:path w="1162050" h="568960">
                <a:moveTo>
                  <a:pt x="111368" y="534012"/>
                </a:moveTo>
                <a:lnTo>
                  <a:pt x="94233" y="542163"/>
                </a:lnTo>
                <a:lnTo>
                  <a:pt x="115248" y="542163"/>
                </a:lnTo>
                <a:lnTo>
                  <a:pt x="111368" y="534012"/>
                </a:lnTo>
                <a:close/>
              </a:path>
              <a:path w="1162050" h="568960">
                <a:moveTo>
                  <a:pt x="1145666" y="0"/>
                </a:moveTo>
                <a:lnTo>
                  <a:pt x="94986" y="499598"/>
                </a:lnTo>
                <a:lnTo>
                  <a:pt x="111368" y="534012"/>
                </a:lnTo>
                <a:lnTo>
                  <a:pt x="1161923" y="34289"/>
                </a:lnTo>
                <a:lnTo>
                  <a:pt x="1145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9619" y="2772917"/>
            <a:ext cx="229235" cy="2040255"/>
          </a:xfrm>
          <a:custGeom>
            <a:avLst/>
            <a:gdLst/>
            <a:ahLst/>
            <a:cxnLst/>
            <a:rect l="l" t="t" r="r" b="b"/>
            <a:pathLst>
              <a:path w="229235" h="2040254">
                <a:moveTo>
                  <a:pt x="75927" y="112396"/>
                </a:moveTo>
                <a:lnTo>
                  <a:pt x="37954" y="115444"/>
                </a:lnTo>
                <a:lnTo>
                  <a:pt x="191007" y="2039874"/>
                </a:lnTo>
                <a:lnTo>
                  <a:pt x="228980" y="2036953"/>
                </a:lnTo>
                <a:lnTo>
                  <a:pt x="75927" y="112396"/>
                </a:lnTo>
                <a:close/>
              </a:path>
              <a:path w="229235" h="2040254">
                <a:moveTo>
                  <a:pt x="47878" y="0"/>
                </a:moveTo>
                <a:lnTo>
                  <a:pt x="0" y="118491"/>
                </a:lnTo>
                <a:lnTo>
                  <a:pt x="37954" y="115444"/>
                </a:lnTo>
                <a:lnTo>
                  <a:pt x="36448" y="96520"/>
                </a:lnTo>
                <a:lnTo>
                  <a:pt x="74421" y="93472"/>
                </a:lnTo>
                <a:lnTo>
                  <a:pt x="104331" y="93472"/>
                </a:lnTo>
                <a:lnTo>
                  <a:pt x="47878" y="0"/>
                </a:lnTo>
                <a:close/>
              </a:path>
              <a:path w="229235" h="2040254">
                <a:moveTo>
                  <a:pt x="74421" y="93472"/>
                </a:moveTo>
                <a:lnTo>
                  <a:pt x="36448" y="96520"/>
                </a:lnTo>
                <a:lnTo>
                  <a:pt x="37954" y="115444"/>
                </a:lnTo>
                <a:lnTo>
                  <a:pt x="75927" y="112396"/>
                </a:lnTo>
                <a:lnTo>
                  <a:pt x="74421" y="93472"/>
                </a:lnTo>
                <a:close/>
              </a:path>
              <a:path w="229235" h="2040254">
                <a:moveTo>
                  <a:pt x="104331" y="93472"/>
                </a:moveTo>
                <a:lnTo>
                  <a:pt x="74421" y="93472"/>
                </a:lnTo>
                <a:lnTo>
                  <a:pt x="75927" y="112396"/>
                </a:lnTo>
                <a:lnTo>
                  <a:pt x="113918" y="109347"/>
                </a:lnTo>
                <a:lnTo>
                  <a:pt x="104331" y="93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1567" y="4175759"/>
            <a:ext cx="1884045" cy="619125"/>
          </a:xfrm>
          <a:custGeom>
            <a:avLst/>
            <a:gdLst/>
            <a:ahLst/>
            <a:cxnLst/>
            <a:rect l="l" t="t" r="r" b="b"/>
            <a:pathLst>
              <a:path w="1884045" h="619125">
                <a:moveTo>
                  <a:pt x="1883791" y="6187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27497" y="2698242"/>
            <a:ext cx="1189355" cy="2299335"/>
          </a:xfrm>
          <a:custGeom>
            <a:avLst/>
            <a:gdLst/>
            <a:ahLst/>
            <a:cxnLst/>
            <a:rect l="l" t="t" r="r" b="b"/>
            <a:pathLst>
              <a:path w="1189354" h="2299335">
                <a:moveTo>
                  <a:pt x="69018" y="93062"/>
                </a:moveTo>
                <a:lnTo>
                  <a:pt x="35083" y="110410"/>
                </a:lnTo>
                <a:lnTo>
                  <a:pt x="1155191" y="2299335"/>
                </a:lnTo>
                <a:lnTo>
                  <a:pt x="1189101" y="2281936"/>
                </a:lnTo>
                <a:lnTo>
                  <a:pt x="69018" y="93062"/>
                </a:lnTo>
                <a:close/>
              </a:path>
              <a:path w="1189354" h="2299335">
                <a:moveTo>
                  <a:pt x="0" y="0"/>
                </a:moveTo>
                <a:lnTo>
                  <a:pt x="1142" y="127762"/>
                </a:lnTo>
                <a:lnTo>
                  <a:pt x="35083" y="110410"/>
                </a:lnTo>
                <a:lnTo>
                  <a:pt x="26415" y="93472"/>
                </a:lnTo>
                <a:lnTo>
                  <a:pt x="60325" y="76073"/>
                </a:lnTo>
                <a:lnTo>
                  <a:pt x="102251" y="76073"/>
                </a:lnTo>
                <a:lnTo>
                  <a:pt x="102997" y="75692"/>
                </a:lnTo>
                <a:lnTo>
                  <a:pt x="0" y="0"/>
                </a:lnTo>
                <a:close/>
              </a:path>
              <a:path w="1189354" h="2299335">
                <a:moveTo>
                  <a:pt x="60325" y="76073"/>
                </a:moveTo>
                <a:lnTo>
                  <a:pt x="26415" y="93472"/>
                </a:lnTo>
                <a:lnTo>
                  <a:pt x="35083" y="110410"/>
                </a:lnTo>
                <a:lnTo>
                  <a:pt x="69018" y="93062"/>
                </a:lnTo>
                <a:lnTo>
                  <a:pt x="60325" y="76073"/>
                </a:lnTo>
                <a:close/>
              </a:path>
              <a:path w="1189354" h="2299335">
                <a:moveTo>
                  <a:pt x="102251" y="76073"/>
                </a:moveTo>
                <a:lnTo>
                  <a:pt x="60325" y="76073"/>
                </a:lnTo>
                <a:lnTo>
                  <a:pt x="69018" y="93062"/>
                </a:lnTo>
                <a:lnTo>
                  <a:pt x="102251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9203" y="4568952"/>
            <a:ext cx="3538728" cy="2033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3500" y="5071871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02935" y="5111496"/>
            <a:ext cx="204215" cy="6476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73852" y="477012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3288" y="4809744"/>
            <a:ext cx="204215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34684" y="450342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94120" y="4543044"/>
            <a:ext cx="204215" cy="6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42788" y="5384291"/>
            <a:ext cx="323088" cy="765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02223" y="5423915"/>
            <a:ext cx="204215" cy="647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73140" y="508254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2576" y="5122164"/>
            <a:ext cx="204215" cy="647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33971" y="4815840"/>
            <a:ext cx="323088" cy="765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93407" y="4855464"/>
            <a:ext cx="204216" cy="647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1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1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15284" y="4197096"/>
            <a:ext cx="2812415" cy="607695"/>
          </a:xfrm>
          <a:custGeom>
            <a:avLst/>
            <a:gdLst/>
            <a:ahLst/>
            <a:cxnLst/>
            <a:rect l="l" t="t" r="r" b="b"/>
            <a:pathLst>
              <a:path w="2812415" h="607695">
                <a:moveTo>
                  <a:pt x="2812415" y="607313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16752" y="4805171"/>
            <a:ext cx="420624" cy="3474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16752" y="4805171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59937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看图回答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38415" cy="105029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Huijuan </a:t>
            </a:r>
            <a:r>
              <a:rPr sz="2400" spc="-20" dirty="0">
                <a:latin typeface="Calibri"/>
                <a:cs typeface="Calibri"/>
              </a:rPr>
              <a:t>Xu, </a:t>
            </a:r>
            <a:r>
              <a:rPr sz="2400" spc="-25" dirty="0">
                <a:latin typeface="Calibri"/>
                <a:cs typeface="Calibri"/>
              </a:rPr>
              <a:t>Kate </a:t>
            </a:r>
            <a:r>
              <a:rPr sz="2400" spc="-15" dirty="0">
                <a:latin typeface="Calibri"/>
                <a:cs typeface="Calibri"/>
              </a:rPr>
              <a:t>Saenko. </a:t>
            </a:r>
            <a:r>
              <a:rPr sz="2400" dirty="0">
                <a:latin typeface="Calibri"/>
                <a:cs typeface="Calibri"/>
              </a:rPr>
              <a:t>Ask, </a:t>
            </a:r>
            <a:r>
              <a:rPr sz="2400" spc="-20" dirty="0">
                <a:latin typeface="Calibri"/>
                <a:cs typeface="Calibri"/>
              </a:rPr>
              <a:t>Attend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Answer: </a:t>
            </a:r>
            <a:r>
              <a:rPr sz="2400" spc="-5" dirty="0">
                <a:latin typeface="Calibri"/>
                <a:cs typeface="Calibri"/>
              </a:rPr>
              <a:t>Exploring  Question-Guided Spatial </a:t>
            </a:r>
            <a:r>
              <a:rPr sz="2400" spc="-20" dirty="0">
                <a:latin typeface="Calibri"/>
                <a:cs typeface="Calibri"/>
              </a:rPr>
              <a:t>Attention for </a:t>
            </a:r>
            <a:r>
              <a:rPr sz="2400" spc="-5" dirty="0">
                <a:latin typeface="Calibri"/>
                <a:cs typeface="Calibri"/>
              </a:rPr>
              <a:t>Visual Question  Answering. </a:t>
            </a:r>
            <a:r>
              <a:rPr sz="2400" dirty="0">
                <a:latin typeface="Calibri"/>
                <a:cs typeface="Calibri"/>
              </a:rPr>
              <a:t>arXiv </a:t>
            </a:r>
            <a:r>
              <a:rPr sz="2400" spc="-10" dirty="0">
                <a:latin typeface="Calibri"/>
                <a:cs typeface="Calibri"/>
              </a:rPr>
              <a:t>Pre-Print,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2015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3067811"/>
            <a:ext cx="7668768" cy="3108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292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语音回答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681931"/>
            <a:ext cx="7416800" cy="102489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20" dirty="0">
                <a:cs typeface="Calibri"/>
              </a:rPr>
              <a:t>托福听力理解考试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Example: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2901441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Audio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Story: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943" y="3248279"/>
            <a:ext cx="7369809" cy="3103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1484">
              <a:lnSpc>
                <a:spcPct val="148300"/>
              </a:lnSpc>
              <a:spcBef>
                <a:spcPts val="95"/>
              </a:spcBef>
            </a:pPr>
            <a:r>
              <a:rPr sz="2400" spc="-5" dirty="0">
                <a:latin typeface="Calibri"/>
                <a:cs typeface="Calibri"/>
              </a:rPr>
              <a:t>Question: </a:t>
            </a:r>
            <a:r>
              <a:rPr sz="2400" dirty="0">
                <a:latin typeface="Calibri"/>
                <a:cs typeface="Calibri"/>
              </a:rPr>
              <a:t>“ </a:t>
            </a:r>
            <a:r>
              <a:rPr sz="2400" spc="-10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possible </a:t>
            </a:r>
            <a:r>
              <a:rPr sz="2400" spc="-5" dirty="0">
                <a:latin typeface="Calibri"/>
                <a:cs typeface="Calibri"/>
              </a:rPr>
              <a:t>origin of </a:t>
            </a:r>
            <a:r>
              <a:rPr sz="2400" spc="-25" dirty="0">
                <a:latin typeface="Calibri"/>
                <a:cs typeface="Calibri"/>
              </a:rPr>
              <a:t>Venus’ </a:t>
            </a:r>
            <a:r>
              <a:rPr sz="2400" dirty="0">
                <a:latin typeface="Calibri"/>
                <a:cs typeface="Calibri"/>
              </a:rPr>
              <a:t>clouds? ”  </a:t>
            </a:r>
            <a:r>
              <a:rPr sz="2400" spc="-5" dirty="0">
                <a:latin typeface="Calibri"/>
                <a:cs typeface="Calibri"/>
              </a:rPr>
              <a:t>Choices:</a:t>
            </a:r>
            <a:endParaRPr sz="2400" dirty="0">
              <a:latin typeface="Calibri"/>
              <a:cs typeface="Calibri"/>
            </a:endParaRPr>
          </a:p>
          <a:p>
            <a:pPr marL="440690" indent="-427990">
              <a:lnSpc>
                <a:spcPct val="100000"/>
              </a:lnSpc>
              <a:spcBef>
                <a:spcPts val="1245"/>
              </a:spcBef>
              <a:buAutoNum type="alphaUcParenBoth"/>
              <a:tabLst>
                <a:tab pos="441325" algn="l"/>
              </a:tabLst>
            </a:pPr>
            <a:r>
              <a:rPr sz="2400" spc="-15" dirty="0">
                <a:latin typeface="Calibri"/>
                <a:cs typeface="Calibri"/>
              </a:rPr>
              <a:t>gases </a:t>
            </a:r>
            <a:r>
              <a:rPr sz="2400" spc="-10" dirty="0">
                <a:latin typeface="Calibri"/>
                <a:cs typeface="Calibri"/>
              </a:rPr>
              <a:t>released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result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volcanic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</a:t>
            </a:r>
          </a:p>
          <a:p>
            <a:pPr marL="429895" indent="-41719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30530" algn="l"/>
              </a:tabLst>
            </a:pPr>
            <a:r>
              <a:rPr sz="2400" spc="-5" dirty="0">
                <a:latin typeface="Calibri"/>
                <a:cs typeface="Calibri"/>
              </a:rPr>
              <a:t>chemical reactions </a:t>
            </a:r>
            <a:r>
              <a:rPr sz="2400" spc="-10" dirty="0">
                <a:latin typeface="Calibri"/>
                <a:cs typeface="Calibri"/>
              </a:rPr>
              <a:t>caused by </a:t>
            </a:r>
            <a:r>
              <a:rPr sz="2400" spc="-5" dirty="0">
                <a:latin typeface="Calibri"/>
                <a:cs typeface="Calibri"/>
              </a:rPr>
              <a:t>high </a:t>
            </a:r>
            <a:r>
              <a:rPr sz="2400" spc="-10" dirty="0">
                <a:latin typeface="Calibri"/>
                <a:cs typeface="Calibri"/>
              </a:rPr>
              <a:t>surface </a:t>
            </a:r>
            <a:r>
              <a:rPr sz="2400" spc="-15" dirty="0">
                <a:latin typeface="Calibri"/>
                <a:cs typeface="Calibri"/>
              </a:rPr>
              <a:t>temperatures</a:t>
            </a:r>
            <a:endParaRPr sz="2400" dirty="0">
              <a:latin typeface="Calibri"/>
              <a:cs typeface="Calibri"/>
            </a:endParaRPr>
          </a:p>
          <a:p>
            <a:pPr marL="426720" indent="-414020">
              <a:lnSpc>
                <a:spcPct val="100000"/>
              </a:lnSpc>
              <a:spcBef>
                <a:spcPts val="720"/>
              </a:spcBef>
              <a:buAutoNum type="alphaUcParenBoth"/>
              <a:tabLst>
                <a:tab pos="427355" algn="l"/>
              </a:tabLst>
            </a:pPr>
            <a:r>
              <a:rPr sz="2400" spc="-15" dirty="0">
                <a:latin typeface="Calibri"/>
                <a:cs typeface="Calibri"/>
              </a:rPr>
              <a:t>bursts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radio </a:t>
            </a:r>
            <a:r>
              <a:rPr sz="2400" spc="-5" dirty="0">
                <a:latin typeface="Calibri"/>
                <a:cs typeface="Calibri"/>
              </a:rPr>
              <a:t>energy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plane's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surface</a:t>
            </a:r>
            <a:endParaRPr sz="2400" dirty="0">
              <a:latin typeface="Calibri"/>
              <a:cs typeface="Calibri"/>
            </a:endParaRPr>
          </a:p>
          <a:p>
            <a:pPr marL="452755" indent="-440055">
              <a:lnSpc>
                <a:spcPct val="100000"/>
              </a:lnSpc>
              <a:spcBef>
                <a:spcPts val="1110"/>
              </a:spcBef>
              <a:buAutoNum type="alphaUcParenBoth"/>
              <a:tabLst>
                <a:tab pos="453390" algn="l"/>
              </a:tabLst>
            </a:pPr>
            <a:r>
              <a:rPr sz="2400" spc="-15" dirty="0">
                <a:latin typeface="Calibri"/>
                <a:cs typeface="Calibri"/>
              </a:rPr>
              <a:t>strong </a:t>
            </a:r>
            <a:r>
              <a:rPr sz="2400" dirty="0">
                <a:latin typeface="Calibri"/>
                <a:cs typeface="Calibri"/>
              </a:rPr>
              <a:t>winds </a:t>
            </a:r>
            <a:r>
              <a:rPr sz="2400" spc="-10" dirty="0">
                <a:latin typeface="Calibri"/>
                <a:cs typeface="Calibri"/>
              </a:rPr>
              <a:t>that blow </a:t>
            </a:r>
            <a:r>
              <a:rPr sz="2400" spc="-15" dirty="0">
                <a:latin typeface="Calibri"/>
                <a:cs typeface="Calibri"/>
              </a:rPr>
              <a:t>dust into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atmosphere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03701" y="2872562"/>
            <a:ext cx="4055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(The original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story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is 5 min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long.)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7311" y="2808732"/>
            <a:ext cx="60960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483706"/>
            <a:ext cx="2725420" cy="8451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241300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超深网络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lang="zh-CN" altLang="en-US" sz="2400" spc="-20" dirty="0">
                <a:latin typeface="Calibri"/>
                <a:cs typeface="Calibri"/>
              </a:rPr>
              <a:t>注意力模型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8455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9412" y="3429000"/>
            <a:ext cx="7886700" cy="561051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1015"/>
              </a:spcBef>
            </a:pP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8444" y="4108322"/>
            <a:ext cx="6959600" cy="200977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无监督学习</a:t>
            </a:r>
            <a:endParaRPr sz="28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349885" algn="l"/>
              </a:tabLst>
            </a:pPr>
            <a:r>
              <a:rPr lang="zh-CN" altLang="en-US" sz="2400" spc="-55" dirty="0">
                <a:latin typeface="Calibri"/>
                <a:cs typeface="Calibri"/>
              </a:rPr>
              <a:t>文本</a:t>
            </a:r>
            <a:r>
              <a:rPr sz="2400" spc="-55" dirty="0">
                <a:latin typeface="Calibri"/>
                <a:cs typeface="Calibri"/>
              </a:rPr>
              <a:t>: </a:t>
            </a:r>
            <a:r>
              <a:rPr lang="zh-CN" altLang="en-US" sz="2400" spc="-10" dirty="0">
                <a:latin typeface="Calibri"/>
                <a:cs typeface="Calibri"/>
              </a:rPr>
              <a:t>理解单词的含义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视频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在无监督的情况下学习人类的语言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latin typeface="Calibri"/>
                <a:cs typeface="Calibri"/>
              </a:rPr>
              <a:t>新型神经网络结构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513238"/>
            <a:ext cx="5972810" cy="70596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zh-CN" altLang="en-US" dirty="0"/>
              <a:t>强化学习的情景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       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1464" y="1992248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latin typeface="Calibri"/>
                <a:cs typeface="Calibri"/>
              </a:rPr>
              <a:t>惩罚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2284" y="3302508"/>
            <a:ext cx="2098548" cy="1391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41395" y="4529708"/>
            <a:ext cx="1099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do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强化学习的情景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93466" y="3250768"/>
            <a:ext cx="75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</a:p>
        </p:txBody>
      </p:sp>
      <p:sp>
        <p:nvSpPr>
          <p:cNvPr id="6" name="object 6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      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4744" y="3508247"/>
            <a:ext cx="851799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33671" y="4605654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latin typeface="Calibri"/>
                <a:cs typeface="Calibri"/>
              </a:rPr>
              <a:t>  奖励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00933" y="4712589"/>
            <a:ext cx="138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you.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0528" y="2740151"/>
            <a:ext cx="1757172" cy="2659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65320" y="1139139"/>
            <a:ext cx="40513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智能体</a:t>
            </a:r>
            <a:r>
              <a:rPr lang="en-US" altLang="zh-CN" sz="2400" spc="-1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r>
              <a:rPr 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latin typeface="Calibri"/>
                <a:cs typeface="Calibri"/>
              </a:rPr>
              <a:t>学会采取行动最大化预期回报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4419600"/>
            <a:ext cx="4172712" cy="935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4527" y="4419600"/>
            <a:ext cx="4173220" cy="935990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23" y="1712976"/>
            <a:ext cx="4172712" cy="2374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623" y="1712976"/>
            <a:ext cx="4173220" cy="2374900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0179" y="1992884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0179" y="3093211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23844" y="6070498"/>
            <a:ext cx="1557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可以重复多次</a:t>
            </a:r>
            <a:endParaRPr lang="zh-CN" altLang="en-US" sz="2400" dirty="0"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0623" y="1876171"/>
            <a:ext cx="41668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 marR="41275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41959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一些模式比整张图片小得多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0623" y="3245941"/>
            <a:ext cx="416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941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lang="zh-CN" altLang="en-US" sz="2400" spc="-5" dirty="0">
                <a:latin typeface="Calibri"/>
                <a:cs typeface="Calibri"/>
              </a:rPr>
              <a:t>同样的模式可能出现在图像的不同区域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0623" y="4569332"/>
            <a:ext cx="6565900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2820670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23545" algn="l"/>
              </a:tabLst>
            </a:pPr>
            <a:r>
              <a:rPr lang="zh-CN" altLang="en-US" sz="2400" spc="-10" dirty="0">
                <a:latin typeface="Calibri"/>
                <a:cs typeface="Calibri"/>
              </a:rPr>
              <a:t>对图像的二次采样不会改变图像中的物体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 </a:t>
            </a:r>
            <a:endParaRPr sz="2400" dirty="0">
              <a:latin typeface="Calibri"/>
              <a:cs typeface="Calibri"/>
            </a:endParaRPr>
          </a:p>
          <a:p>
            <a:pPr marR="99060" algn="r">
              <a:lnSpc>
                <a:spcPts val="2045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94097" y="2195957"/>
            <a:ext cx="669925" cy="70612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8383" y="2900933"/>
            <a:ext cx="679450" cy="148336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79492" y="3300476"/>
            <a:ext cx="688340" cy="1586865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88002" y="4888229"/>
            <a:ext cx="673735" cy="537210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2100" y="1394460"/>
            <a:ext cx="1569720" cy="31483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5085" rIns="0" bIns="0" rtlCol="0">
            <a:spAutoFit/>
          </a:bodyPr>
          <a:lstStyle/>
          <a:p>
            <a:pPr marL="128905">
              <a:lnSpc>
                <a:spcPts val="2130"/>
              </a:lnSpc>
              <a:spcBef>
                <a:spcPts val="355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属性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20623" y="2749295"/>
            <a:ext cx="1440815" cy="414216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4450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350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属性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2100" y="4090415"/>
            <a:ext cx="1569720" cy="32639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5255">
              <a:lnSpc>
                <a:spcPts val="2320"/>
              </a:lnSpc>
              <a:spcBef>
                <a:spcPts val="245"/>
              </a:spcBef>
            </a:pPr>
            <a:r>
              <a:rPr lang="zh-CN" altLang="en-US" sz="2400" spc="-10" dirty="0">
                <a:solidFill>
                  <a:srgbClr val="FFFFFF"/>
                </a:solidFill>
                <a:latin typeface="Calibri"/>
                <a:cs typeface="Calibri"/>
              </a:rPr>
              <a:t>属性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监督学习</a:t>
            </a:r>
            <a:r>
              <a:rPr dirty="0"/>
              <a:t>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lang="zh-CN" altLang="en-US" spc="-30" dirty="0"/>
              <a:t>强化学习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1835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监督学习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27272"/>
            <a:ext cx="2380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552" y="3840479"/>
            <a:ext cx="498347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1394" y="5010150"/>
            <a:ext cx="1416050" cy="852169"/>
          </a:xfrm>
          <a:custGeom>
            <a:avLst/>
            <a:gdLst/>
            <a:ahLst/>
            <a:cxnLst/>
            <a:rect l="l" t="t" r="r" b="b"/>
            <a:pathLst>
              <a:path w="1416050" h="852170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1" y="0"/>
                </a:lnTo>
                <a:lnTo>
                  <a:pt x="1179830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3"/>
                </a:lnTo>
                <a:lnTo>
                  <a:pt x="1415795" y="298703"/>
                </a:lnTo>
                <a:lnTo>
                  <a:pt x="1415795" y="426719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3"/>
                </a:lnTo>
                <a:lnTo>
                  <a:pt x="1179830" y="512063"/>
                </a:lnTo>
                <a:lnTo>
                  <a:pt x="1250442" y="851954"/>
                </a:lnTo>
                <a:lnTo>
                  <a:pt x="825881" y="512063"/>
                </a:lnTo>
                <a:lnTo>
                  <a:pt x="85343" y="512063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19"/>
                </a:lnTo>
                <a:lnTo>
                  <a:pt x="0" y="298703"/>
                </a:lnTo>
                <a:lnTo>
                  <a:pt x="0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2214" y="5054549"/>
            <a:ext cx="994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Hello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8915" y="5871971"/>
            <a:ext cx="1178560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5870" y="4996434"/>
            <a:ext cx="1416050" cy="837565"/>
          </a:xfrm>
          <a:custGeom>
            <a:avLst/>
            <a:gdLst/>
            <a:ahLst/>
            <a:cxnLst/>
            <a:rect l="l" t="t" r="r" b="b"/>
            <a:pathLst>
              <a:path w="1416050" h="837564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0" y="0"/>
                </a:lnTo>
                <a:lnTo>
                  <a:pt x="1179829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4"/>
                </a:lnTo>
                <a:lnTo>
                  <a:pt x="1415795" y="298704"/>
                </a:lnTo>
                <a:lnTo>
                  <a:pt x="1415795" y="426720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4"/>
                </a:lnTo>
                <a:lnTo>
                  <a:pt x="1179829" y="512064"/>
                </a:lnTo>
                <a:lnTo>
                  <a:pt x="1206880" y="837438"/>
                </a:lnTo>
                <a:lnTo>
                  <a:pt x="825880" y="512064"/>
                </a:lnTo>
                <a:lnTo>
                  <a:pt x="85343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298704"/>
                </a:lnTo>
                <a:lnTo>
                  <a:pt x="0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2826" y="5087492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9091" y="5830823"/>
            <a:ext cx="1178560" cy="6096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1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8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9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4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9" y="426720"/>
                </a:lnTo>
                <a:lnTo>
                  <a:pt x="346329" y="213360"/>
                </a:lnTo>
                <a:lnTo>
                  <a:pt x="0" y="198500"/>
                </a:lnTo>
                <a:lnTo>
                  <a:pt x="346329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05888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0252" y="3840479"/>
            <a:ext cx="498348" cy="76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45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8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5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5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58841" y="4336160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0" dirty="0">
                <a:latin typeface="Calibri"/>
                <a:cs typeface="Calibri"/>
              </a:rPr>
              <a:t>…….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134" y="4153865"/>
            <a:ext cx="531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51192" y="3813047"/>
            <a:ext cx="1606296" cy="1069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67955" y="4894579"/>
            <a:ext cx="575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Bad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023" y="18211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48709" y="1904238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4">
                <a:moveTo>
                  <a:pt x="346328" y="85344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3" y="0"/>
                </a:lnTo>
                <a:lnTo>
                  <a:pt x="1676780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4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0" y="512063"/>
                </a:lnTo>
                <a:lnTo>
                  <a:pt x="936243" y="512063"/>
                </a:lnTo>
                <a:lnTo>
                  <a:pt x="582294" y="512063"/>
                </a:lnTo>
                <a:lnTo>
                  <a:pt x="431673" y="512063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402" y="1944370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“Hello”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652" y="1980057"/>
            <a:ext cx="1031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“Hi”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11879" y="2621279"/>
            <a:ext cx="408431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41470" y="2704338"/>
            <a:ext cx="1760220" cy="512445"/>
          </a:xfrm>
          <a:custGeom>
            <a:avLst/>
            <a:gdLst/>
            <a:ahLst/>
            <a:cxnLst/>
            <a:rect l="l" t="t" r="r" b="b"/>
            <a:pathLst>
              <a:path w="1760220" h="512444">
                <a:moveTo>
                  <a:pt x="345947" y="85344"/>
                </a:moveTo>
                <a:lnTo>
                  <a:pt x="352657" y="52131"/>
                </a:lnTo>
                <a:lnTo>
                  <a:pt x="370951" y="25003"/>
                </a:lnTo>
                <a:lnTo>
                  <a:pt x="398079" y="6709"/>
                </a:lnTo>
                <a:lnTo>
                  <a:pt x="431291" y="0"/>
                </a:lnTo>
                <a:lnTo>
                  <a:pt x="581659" y="0"/>
                </a:lnTo>
                <a:lnTo>
                  <a:pt x="935227" y="0"/>
                </a:lnTo>
                <a:lnTo>
                  <a:pt x="1674876" y="0"/>
                </a:lnTo>
                <a:lnTo>
                  <a:pt x="1708088" y="6709"/>
                </a:lnTo>
                <a:lnTo>
                  <a:pt x="1735216" y="25003"/>
                </a:lnTo>
                <a:lnTo>
                  <a:pt x="1753510" y="52131"/>
                </a:lnTo>
                <a:lnTo>
                  <a:pt x="1760219" y="85344"/>
                </a:lnTo>
                <a:lnTo>
                  <a:pt x="1760219" y="213360"/>
                </a:lnTo>
                <a:lnTo>
                  <a:pt x="1760219" y="426720"/>
                </a:lnTo>
                <a:lnTo>
                  <a:pt x="1753510" y="459932"/>
                </a:lnTo>
                <a:lnTo>
                  <a:pt x="1735216" y="487060"/>
                </a:lnTo>
                <a:lnTo>
                  <a:pt x="1708088" y="505354"/>
                </a:lnTo>
                <a:lnTo>
                  <a:pt x="1674876" y="512063"/>
                </a:lnTo>
                <a:lnTo>
                  <a:pt x="935227" y="512063"/>
                </a:lnTo>
                <a:lnTo>
                  <a:pt x="581659" y="512063"/>
                </a:lnTo>
                <a:lnTo>
                  <a:pt x="431291" y="512063"/>
                </a:lnTo>
                <a:lnTo>
                  <a:pt x="398079" y="505354"/>
                </a:lnTo>
                <a:lnTo>
                  <a:pt x="370951" y="487060"/>
                </a:lnTo>
                <a:lnTo>
                  <a:pt x="352657" y="459932"/>
                </a:lnTo>
                <a:lnTo>
                  <a:pt x="345947" y="426720"/>
                </a:lnTo>
                <a:lnTo>
                  <a:pt x="345947" y="213360"/>
                </a:lnTo>
                <a:lnTo>
                  <a:pt x="0" y="198500"/>
                </a:lnTo>
                <a:lnTo>
                  <a:pt x="345947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3270" y="2744470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“Bye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6" y="2753690"/>
            <a:ext cx="19488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0" dirty="0">
                <a:latin typeface="Calibri"/>
                <a:cs typeface="Calibri"/>
              </a:rPr>
              <a:t>“Good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787" y="2316479"/>
            <a:ext cx="261518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5695" y="2253995"/>
            <a:ext cx="2647188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223" y="2356104"/>
            <a:ext cx="2496312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9223" y="2630630"/>
            <a:ext cx="24968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7865" marR="232410" indent="-45910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10" dirty="0">
                <a:solidFill>
                  <a:srgbClr val="FFFFFF"/>
                </a:solidFill>
                <a:latin typeface="Calibri"/>
                <a:cs typeface="Calibri"/>
              </a:rPr>
              <a:t> 跟老师学习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307" y="5468111"/>
            <a:ext cx="2613660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692" y="5405628"/>
            <a:ext cx="2647188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743" y="5507735"/>
            <a:ext cx="2494788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2881" y="5733066"/>
            <a:ext cx="274447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4865" marR="227329" indent="-587375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从批评中学习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59728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强化学习的情景</a:t>
            </a:r>
            <a:endParaRPr spc="-30" dirty="0"/>
          </a:p>
        </p:txBody>
      </p:sp>
      <p:sp>
        <p:nvSpPr>
          <p:cNvPr id="4" name="object 4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2461" y="2443733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3356609"/>
            <a:ext cx="114300" cy="1878964"/>
          </a:xfrm>
          <a:custGeom>
            <a:avLst/>
            <a:gdLst/>
            <a:ahLst/>
            <a:cxnLst/>
            <a:rect l="l" t="t" r="r" b="b"/>
            <a:pathLst>
              <a:path w="114300" h="1878964">
                <a:moveTo>
                  <a:pt x="76200" y="95250"/>
                </a:moveTo>
                <a:lnTo>
                  <a:pt x="38100" y="95250"/>
                </a:lnTo>
                <a:lnTo>
                  <a:pt x="38100" y="1878838"/>
                </a:lnTo>
                <a:lnTo>
                  <a:pt x="76200" y="1878838"/>
                </a:lnTo>
                <a:lnTo>
                  <a:pt x="76200" y="95250"/>
                </a:lnTo>
                <a:close/>
              </a:path>
              <a:path w="114300" h="18789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89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46757" y="2030044"/>
            <a:ext cx="153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1464" y="1992248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31557" y="2440685"/>
            <a:ext cx="0" cy="3288029"/>
          </a:xfrm>
          <a:custGeom>
            <a:avLst/>
            <a:gdLst/>
            <a:ahLst/>
            <a:cxnLst/>
            <a:rect l="l" t="t" r="r" b="b"/>
            <a:pathLst>
              <a:path h="3288029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2782" y="3704590"/>
            <a:ext cx="96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d</a:t>
            </a:r>
          </a:p>
        </p:txBody>
      </p:sp>
      <p:sp>
        <p:nvSpPr>
          <p:cNvPr id="15" name="object 15"/>
          <p:cNvSpPr/>
          <p:nvPr/>
        </p:nvSpPr>
        <p:spPr>
          <a:xfrm>
            <a:off x="6341364" y="3654552"/>
            <a:ext cx="169926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9923" y="3607308"/>
            <a:ext cx="1837944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3694176"/>
            <a:ext cx="1580388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00800" y="3749373"/>
            <a:ext cx="19050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Calibri"/>
                <a:cs typeface="Calibri"/>
              </a:rPr>
              <a:t>下一次移动</a:t>
            </a:r>
            <a:endParaRPr sz="2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363" y="3348228"/>
            <a:ext cx="1784604" cy="118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4635" y="2631948"/>
            <a:ext cx="1972056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7351" y="4367784"/>
            <a:ext cx="2862072" cy="577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1652" y="4320540"/>
            <a:ext cx="263347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6788" y="4407408"/>
            <a:ext cx="2743200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920996"/>
            <a:ext cx="286207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46120" y="4875276"/>
            <a:ext cx="2747772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49167" y="4960620"/>
            <a:ext cx="274320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1132" y="5460491"/>
            <a:ext cx="3336036" cy="5791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12948" y="5414771"/>
            <a:ext cx="3230879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20567" y="5500115"/>
            <a:ext cx="3217163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020567" y="4231955"/>
            <a:ext cx="3822065" cy="2202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1081405" indent="20955" algn="ctr">
              <a:lnSpc>
                <a:spcPct val="151700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If win,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 1  If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loss,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-1</a:t>
            </a:r>
            <a:endParaRPr sz="2400" dirty="0">
              <a:latin typeface="Calibri"/>
              <a:cs typeface="Calibri"/>
            </a:endParaRPr>
          </a:p>
          <a:p>
            <a:pPr marR="598170" algn="ctr">
              <a:lnSpc>
                <a:spcPct val="100000"/>
              </a:lnSpc>
              <a:spcBef>
                <a:spcPts val="137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Otherwise,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00" dirty="0">
              <a:latin typeface="Calibri"/>
              <a:cs typeface="Calibri"/>
            </a:endParaRPr>
          </a:p>
          <a:p>
            <a:pPr marL="2219325">
              <a:lnSpc>
                <a:spcPct val="100000"/>
              </a:lnSpc>
              <a:spcBef>
                <a:spcPts val="1275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465320" y="1139139"/>
            <a:ext cx="4051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solidFill>
                  <a:srgbClr val="FFFFFF"/>
                </a:solidFill>
                <a:cs typeface="Calibri"/>
              </a:rPr>
              <a:t>智能体</a:t>
            </a:r>
            <a:r>
              <a:rPr lang="en-US" altLang="zh-CN" sz="2400" spc="-10" dirty="0">
                <a:solidFill>
                  <a:srgbClr val="FFFFFF"/>
                </a:solidFill>
                <a:cs typeface="Calibri"/>
              </a:rPr>
              <a:t>(Agent)</a:t>
            </a:r>
            <a:r>
              <a:rPr lang="zh-CN" altLang="en-US" sz="24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zh-CN" altLang="en-US" sz="2400" dirty="0">
                <a:solidFill>
                  <a:srgbClr val="FFFFFF"/>
                </a:solidFill>
                <a:cs typeface="Calibri"/>
              </a:rPr>
              <a:t>学会采取行动最大化预期回报</a:t>
            </a:r>
            <a:endParaRPr lang="zh-CN" alt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72973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监督学习</a:t>
            </a:r>
            <a:r>
              <a:rPr dirty="0"/>
              <a:t>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lang="zh-CN" altLang="en-US" spc="-30" dirty="0"/>
              <a:t>强化学习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24611" y="1791080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监督学习</a:t>
            </a:r>
            <a:r>
              <a:rPr sz="2800" spc="-10" dirty="0">
                <a:latin typeface="Calibri"/>
                <a:cs typeface="Calibri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6567" y="2601467"/>
            <a:ext cx="1630680" cy="12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1684" y="2638044"/>
            <a:ext cx="1784604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634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“5-5”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2818" y="2869438"/>
            <a:ext cx="144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  </a:t>
            </a:r>
            <a:r>
              <a:rPr sz="2400" spc="-5" dirty="0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611" y="4092397"/>
            <a:ext cx="5245100" cy="1170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>
                <a:latin typeface="Calibri"/>
                <a:cs typeface="Calibri"/>
              </a:rPr>
              <a:t>强化学习：</a:t>
            </a:r>
            <a:endParaRPr sz="2800" dirty="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move	</a:t>
            </a:r>
            <a:r>
              <a:rPr sz="2400" spc="-5" dirty="0">
                <a:latin typeface="Calibri"/>
                <a:cs typeface="Calibri"/>
              </a:rPr>
              <a:t>…… </a:t>
            </a:r>
            <a:r>
              <a:rPr sz="2400" spc="-15" dirty="0">
                <a:latin typeface="Calibri"/>
                <a:cs typeface="Calibri"/>
              </a:rPr>
              <a:t>many </a:t>
            </a:r>
            <a:r>
              <a:rPr sz="2400" spc="-10" dirty="0">
                <a:latin typeface="Calibri"/>
                <a:cs typeface="Calibri"/>
              </a:rPr>
              <a:t>moves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78777" y="4901006"/>
            <a:ext cx="627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015" y="5864352"/>
            <a:ext cx="8912352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9831" y="5803391"/>
            <a:ext cx="881024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452" y="5903976"/>
            <a:ext cx="8793480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7452" y="5915964"/>
            <a:ext cx="8793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Alpha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Go </a:t>
            </a:r>
            <a:r>
              <a:rPr lang="zh-CN" altLang="en-US" sz="2800" spc="-5" dirty="0">
                <a:solidFill>
                  <a:srgbClr val="FFFFFF"/>
                </a:solidFill>
                <a:latin typeface="Calibri"/>
                <a:cs typeface="Calibri"/>
              </a:rPr>
              <a:t>是监督学习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lang="zh-CN" altLang="en-US" sz="2800" spc="-20" dirty="0">
                <a:solidFill>
                  <a:srgbClr val="FFFFFF"/>
                </a:solidFill>
                <a:latin typeface="Calibri"/>
                <a:cs typeface="Calibri"/>
              </a:rPr>
              <a:t>强化学习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07924"/>
            <a:ext cx="6406515" cy="70596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lang="zh-CN" altLang="en-US" dirty="0"/>
              <a:t>强化学习的难题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330440" cy="223073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0" dirty="0">
                <a:cs typeface="Calibri"/>
              </a:rPr>
              <a:t>为了获得更长期的回报，最好是牺牲眼前的回报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Playing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Go</a:t>
            </a:r>
            <a:endParaRPr sz="2800" dirty="0">
              <a:latin typeface="Calibri"/>
              <a:cs typeface="Calibri"/>
            </a:endParaRPr>
          </a:p>
          <a:p>
            <a:pPr marL="241300" marR="670560" indent="-228600">
              <a:lnSpc>
                <a:spcPts val="303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>
                <a:cs typeface="Calibri"/>
              </a:rPr>
              <a:t>智能体的操作会影响它接收到的后续数据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8500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5" dirty="0">
                <a:latin typeface="Calibri"/>
                <a:cs typeface="Calibri"/>
              </a:rPr>
              <a:t>Exploration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4143755"/>
            <a:ext cx="3809999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深度强化学习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27446" y="6042456"/>
            <a:ext cx="161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Calibri"/>
                <a:cs typeface="Calibri"/>
              </a:rPr>
              <a:t>  环境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350" y="2743961"/>
            <a:ext cx="0" cy="3220720"/>
          </a:xfrm>
          <a:custGeom>
            <a:avLst/>
            <a:gdLst/>
            <a:ahLst/>
            <a:cxnLst/>
            <a:rect l="l" t="t" r="r" b="b"/>
            <a:pathLst>
              <a:path h="3220720">
                <a:moveTo>
                  <a:pt x="0" y="0"/>
                </a:moveTo>
                <a:lnTo>
                  <a:pt x="0" y="32206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350" y="5947409"/>
            <a:ext cx="3343275" cy="0"/>
          </a:xfrm>
          <a:custGeom>
            <a:avLst/>
            <a:gdLst/>
            <a:ahLst/>
            <a:cxnLst/>
            <a:rect l="l" t="t" r="r" b="b"/>
            <a:pathLst>
              <a:path w="3343275">
                <a:moveTo>
                  <a:pt x="33431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777" y="2695955"/>
            <a:ext cx="1967864" cy="114300"/>
          </a:xfrm>
          <a:custGeom>
            <a:avLst/>
            <a:gdLst/>
            <a:ahLst/>
            <a:cxnLst/>
            <a:rect l="l" t="t" r="r" b="b"/>
            <a:pathLst>
              <a:path w="1967864" h="114300">
                <a:moveTo>
                  <a:pt x="1853564" y="0"/>
                </a:moveTo>
                <a:lnTo>
                  <a:pt x="1853564" y="114300"/>
                </a:lnTo>
                <a:lnTo>
                  <a:pt x="1929764" y="76200"/>
                </a:lnTo>
                <a:lnTo>
                  <a:pt x="1872614" y="76200"/>
                </a:lnTo>
                <a:lnTo>
                  <a:pt x="1872614" y="38100"/>
                </a:lnTo>
                <a:lnTo>
                  <a:pt x="1929764" y="38100"/>
                </a:lnTo>
                <a:lnTo>
                  <a:pt x="1853564" y="0"/>
                </a:lnTo>
                <a:close/>
              </a:path>
              <a:path w="1967864" h="114300">
                <a:moveTo>
                  <a:pt x="185356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53564" y="76200"/>
                </a:lnTo>
                <a:lnTo>
                  <a:pt x="1853564" y="38100"/>
                </a:lnTo>
                <a:close/>
              </a:path>
              <a:path w="1967864" h="114300">
                <a:moveTo>
                  <a:pt x="1929764" y="38100"/>
                </a:moveTo>
                <a:lnTo>
                  <a:pt x="1872614" y="38100"/>
                </a:lnTo>
                <a:lnTo>
                  <a:pt x="1872614" y="76200"/>
                </a:lnTo>
                <a:lnTo>
                  <a:pt x="1929764" y="76200"/>
                </a:lnTo>
                <a:lnTo>
                  <a:pt x="1967864" y="57150"/>
                </a:lnTo>
                <a:lnTo>
                  <a:pt x="1929764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23232" y="4051553"/>
            <a:ext cx="114300" cy="1183640"/>
          </a:xfrm>
          <a:custGeom>
            <a:avLst/>
            <a:gdLst/>
            <a:ahLst/>
            <a:cxnLst/>
            <a:rect l="l" t="t" r="r" b="b"/>
            <a:pathLst>
              <a:path w="114300" h="1183639">
                <a:moveTo>
                  <a:pt x="76200" y="95250"/>
                </a:moveTo>
                <a:lnTo>
                  <a:pt x="38100" y="95250"/>
                </a:lnTo>
                <a:lnTo>
                  <a:pt x="38100" y="1183259"/>
                </a:lnTo>
                <a:lnTo>
                  <a:pt x="76200" y="1183259"/>
                </a:lnTo>
                <a:lnTo>
                  <a:pt x="76200" y="95250"/>
                </a:lnTo>
                <a:close/>
              </a:path>
              <a:path w="114300" h="11836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836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5817" y="2252598"/>
            <a:ext cx="153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>
                <a:latin typeface="Calibri"/>
                <a:cs typeface="Calibri"/>
              </a:rPr>
              <a:t>观察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133" y="2743961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4413" y="2257805"/>
            <a:ext cx="824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Calibri"/>
                <a:cs typeface="Calibri"/>
              </a:rPr>
              <a:t> 动作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2678" y="271500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3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6285" y="5945123"/>
            <a:ext cx="3135630" cy="114300"/>
          </a:xfrm>
          <a:custGeom>
            <a:avLst/>
            <a:gdLst/>
            <a:ahLst/>
            <a:cxnLst/>
            <a:rect l="l" t="t" r="r" b="b"/>
            <a:pathLst>
              <a:path w="3135629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356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35629" h="114300">
                <a:moveTo>
                  <a:pt x="31351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135121" y="76200"/>
                </a:lnTo>
                <a:lnTo>
                  <a:pt x="313512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3671" y="4605654"/>
            <a:ext cx="961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5" dirty="0">
                <a:latin typeface="Calibri"/>
                <a:cs typeface="Calibri"/>
              </a:rPr>
              <a:t>  奖惩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876" y="2882265"/>
            <a:ext cx="110807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marR="5080" indent="-21209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 函数</a:t>
            </a:r>
            <a:endParaRPr lang="en-US" altLang="zh-CN" sz="2400" spc="-5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224154" marR="5080" indent="-21209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输入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423" y="2838069"/>
            <a:ext cx="110807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函数</a:t>
            </a:r>
            <a:endParaRPr lang="en-US" altLang="zh-CN" sz="2400" spc="-5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111125" marR="5080" indent="-9906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输出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6489" y="4345889"/>
            <a:ext cx="2027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0000FF"/>
                </a:solidFill>
                <a:latin typeface="Calibri"/>
                <a:cs typeface="Calibri"/>
              </a:rPr>
              <a:t>用于挑选最佳函数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6264" y="1656588"/>
            <a:ext cx="1834895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1328" y="1776983"/>
            <a:ext cx="562355" cy="2017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1328" y="1776983"/>
            <a:ext cx="562610" cy="2018030"/>
          </a:xfrm>
          <a:custGeom>
            <a:avLst/>
            <a:gdLst/>
            <a:ahLst/>
            <a:cxnLst/>
            <a:rect l="l" t="t" r="r" b="b"/>
            <a:pathLst>
              <a:path w="562610" h="2018029">
                <a:moveTo>
                  <a:pt x="0" y="2017776"/>
                </a:moveTo>
                <a:lnTo>
                  <a:pt x="562355" y="2017776"/>
                </a:lnTo>
                <a:lnTo>
                  <a:pt x="562355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3173" y="2503932"/>
            <a:ext cx="768350" cy="129539"/>
          </a:xfrm>
          <a:custGeom>
            <a:avLst/>
            <a:gdLst/>
            <a:ahLst/>
            <a:cxnLst/>
            <a:rect l="l" t="t" r="r" b="b"/>
            <a:pathLst>
              <a:path w="768350" h="129539">
                <a:moveTo>
                  <a:pt x="638301" y="0"/>
                </a:moveTo>
                <a:lnTo>
                  <a:pt x="638301" y="129539"/>
                </a:lnTo>
                <a:lnTo>
                  <a:pt x="741934" y="77723"/>
                </a:lnTo>
                <a:lnTo>
                  <a:pt x="651255" y="77723"/>
                </a:lnTo>
                <a:lnTo>
                  <a:pt x="651255" y="51815"/>
                </a:lnTo>
                <a:lnTo>
                  <a:pt x="741934" y="51815"/>
                </a:lnTo>
                <a:lnTo>
                  <a:pt x="638301" y="0"/>
                </a:lnTo>
                <a:close/>
              </a:path>
              <a:path w="768350" h="129539">
                <a:moveTo>
                  <a:pt x="638301" y="51815"/>
                </a:moveTo>
                <a:lnTo>
                  <a:pt x="0" y="51815"/>
                </a:lnTo>
                <a:lnTo>
                  <a:pt x="0" y="77723"/>
                </a:lnTo>
                <a:lnTo>
                  <a:pt x="638301" y="77723"/>
                </a:lnTo>
                <a:lnTo>
                  <a:pt x="638301" y="51815"/>
                </a:lnTo>
                <a:close/>
              </a:path>
              <a:path w="768350" h="129539">
                <a:moveTo>
                  <a:pt x="741934" y="51815"/>
                </a:moveTo>
                <a:lnTo>
                  <a:pt x="651255" y="51815"/>
                </a:lnTo>
                <a:lnTo>
                  <a:pt x="651255" y="77723"/>
                </a:lnTo>
                <a:lnTo>
                  <a:pt x="741934" y="77723"/>
                </a:lnTo>
                <a:lnTo>
                  <a:pt x="767841" y="64769"/>
                </a:lnTo>
                <a:lnTo>
                  <a:pt x="741934" y="5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65470" y="3442715"/>
            <a:ext cx="683260" cy="129539"/>
          </a:xfrm>
          <a:custGeom>
            <a:avLst/>
            <a:gdLst/>
            <a:ahLst/>
            <a:cxnLst/>
            <a:rect l="l" t="t" r="r" b="b"/>
            <a:pathLst>
              <a:path w="683260" h="129539">
                <a:moveTo>
                  <a:pt x="553212" y="0"/>
                </a:moveTo>
                <a:lnTo>
                  <a:pt x="553212" y="129539"/>
                </a:lnTo>
                <a:lnTo>
                  <a:pt x="656844" y="77724"/>
                </a:lnTo>
                <a:lnTo>
                  <a:pt x="566165" y="77724"/>
                </a:lnTo>
                <a:lnTo>
                  <a:pt x="566165" y="51816"/>
                </a:lnTo>
                <a:lnTo>
                  <a:pt x="656844" y="51816"/>
                </a:lnTo>
                <a:lnTo>
                  <a:pt x="553212" y="0"/>
                </a:lnTo>
                <a:close/>
              </a:path>
              <a:path w="683260" h="129539">
                <a:moveTo>
                  <a:pt x="5532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553212" y="77724"/>
                </a:lnTo>
                <a:lnTo>
                  <a:pt x="553212" y="51816"/>
                </a:lnTo>
                <a:close/>
              </a:path>
              <a:path w="683260" h="129539">
                <a:moveTo>
                  <a:pt x="656844" y="51816"/>
                </a:moveTo>
                <a:lnTo>
                  <a:pt x="566165" y="51816"/>
                </a:lnTo>
                <a:lnTo>
                  <a:pt x="566165" y="77724"/>
                </a:lnTo>
                <a:lnTo>
                  <a:pt x="656844" y="77724"/>
                </a:lnTo>
                <a:lnTo>
                  <a:pt x="682751" y="64770"/>
                </a:lnTo>
                <a:lnTo>
                  <a:pt x="65684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6409" y="1915667"/>
            <a:ext cx="791845" cy="129539"/>
          </a:xfrm>
          <a:custGeom>
            <a:avLst/>
            <a:gdLst/>
            <a:ahLst/>
            <a:cxnLst/>
            <a:rect l="l" t="t" r="r" b="b"/>
            <a:pathLst>
              <a:path w="791845" h="129539">
                <a:moveTo>
                  <a:pt x="662304" y="0"/>
                </a:moveTo>
                <a:lnTo>
                  <a:pt x="662304" y="129540"/>
                </a:lnTo>
                <a:lnTo>
                  <a:pt x="765937" y="77724"/>
                </a:lnTo>
                <a:lnTo>
                  <a:pt x="675259" y="77724"/>
                </a:lnTo>
                <a:lnTo>
                  <a:pt x="675259" y="51816"/>
                </a:lnTo>
                <a:lnTo>
                  <a:pt x="765937" y="51816"/>
                </a:lnTo>
                <a:lnTo>
                  <a:pt x="662304" y="0"/>
                </a:lnTo>
                <a:close/>
              </a:path>
              <a:path w="791845" h="129539">
                <a:moveTo>
                  <a:pt x="662304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662304" y="77724"/>
                </a:lnTo>
                <a:lnTo>
                  <a:pt x="662304" y="51816"/>
                </a:lnTo>
                <a:close/>
              </a:path>
              <a:path w="791845" h="129539">
                <a:moveTo>
                  <a:pt x="765937" y="51816"/>
                </a:moveTo>
                <a:lnTo>
                  <a:pt x="675259" y="51816"/>
                </a:lnTo>
                <a:lnTo>
                  <a:pt x="675259" y="77724"/>
                </a:lnTo>
                <a:lnTo>
                  <a:pt x="765937" y="77724"/>
                </a:lnTo>
                <a:lnTo>
                  <a:pt x="791844" y="64770"/>
                </a:lnTo>
                <a:lnTo>
                  <a:pt x="765937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9240" y="1770888"/>
            <a:ext cx="432815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49240" y="177088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50764" y="2343911"/>
            <a:ext cx="432815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50764" y="234391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55335" y="3284220"/>
            <a:ext cx="432815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55335" y="3284220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62128" y="2852420"/>
            <a:ext cx="422275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0"/>
              </a:lnSpc>
            </a:pPr>
            <a:r>
              <a:rPr sz="2800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2188" y="1787651"/>
            <a:ext cx="301751" cy="202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2188" y="1787651"/>
            <a:ext cx="302260" cy="2021205"/>
          </a:xfrm>
          <a:custGeom>
            <a:avLst/>
            <a:gdLst/>
            <a:ahLst/>
            <a:cxnLst/>
            <a:rect l="l" t="t" r="r" b="b"/>
            <a:pathLst>
              <a:path w="302260" h="2021204">
                <a:moveTo>
                  <a:pt x="0" y="2020824"/>
                </a:moveTo>
                <a:lnTo>
                  <a:pt x="301751" y="2020824"/>
                </a:lnTo>
                <a:lnTo>
                  <a:pt x="301751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92067" y="1766316"/>
            <a:ext cx="300227" cy="2020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92067" y="1766316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4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2739" y="1770888"/>
            <a:ext cx="300227" cy="2020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72739" y="1770888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5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148589" y="0"/>
                </a:move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297179" y="182880"/>
                </a:moveTo>
                <a:lnTo>
                  <a:pt x="148589" y="0"/>
                </a:ln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148590" y="0"/>
                </a:move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297180" y="182117"/>
                </a:moveTo>
                <a:lnTo>
                  <a:pt x="148590" y="0"/>
                </a:ln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720339" y="1684020"/>
            <a:ext cx="3834765" cy="22225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63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……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77411" y="1872995"/>
            <a:ext cx="1092708" cy="641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55491" y="1812035"/>
            <a:ext cx="1235964" cy="865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36847" y="1912620"/>
            <a:ext cx="973836" cy="524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736847" y="1923364"/>
            <a:ext cx="974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800" b="1" i="1" spc="-10" dirty="0">
                <a:solidFill>
                  <a:srgbClr val="FF0000"/>
                </a:solidFill>
                <a:latin typeface="Calibri"/>
                <a:cs typeface="Calibri"/>
              </a:rPr>
              <a:t>DNN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27653" y="2380107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372" y="0"/>
                </a:lnTo>
              </a:path>
            </a:pathLst>
          </a:custGeom>
          <a:ln w="1066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2986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0" dirty="0"/>
              <a:t>应用</a:t>
            </a:r>
            <a:r>
              <a:rPr spc="-10" dirty="0"/>
              <a:t>: </a:t>
            </a:r>
            <a:r>
              <a:rPr lang="zh-CN" altLang="en-US" spc="-20" dirty="0"/>
              <a:t>交互式检索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45396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Calibri"/>
                <a:cs typeface="Calibri"/>
              </a:rPr>
              <a:t>交互式检索是非常有帮助的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1555" y="3396804"/>
            <a:ext cx="2998085" cy="120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9075" y="3700271"/>
            <a:ext cx="438912" cy="89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2855" y="2782823"/>
            <a:ext cx="1403603" cy="2081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7602" y="2627376"/>
            <a:ext cx="2731770" cy="1306830"/>
          </a:xfrm>
          <a:custGeom>
            <a:avLst/>
            <a:gdLst/>
            <a:ahLst/>
            <a:cxnLst/>
            <a:rect l="l" t="t" r="r" b="b"/>
            <a:pathLst>
              <a:path w="2731770" h="1306829">
                <a:moveTo>
                  <a:pt x="305561" y="152400"/>
                </a:moveTo>
                <a:lnTo>
                  <a:pt x="313328" y="104217"/>
                </a:lnTo>
                <a:lnTo>
                  <a:pt x="334956" y="62380"/>
                </a:lnTo>
                <a:lnTo>
                  <a:pt x="367942" y="29394"/>
                </a:lnTo>
                <a:lnTo>
                  <a:pt x="409779" y="7766"/>
                </a:lnTo>
                <a:lnTo>
                  <a:pt x="457961" y="0"/>
                </a:lnTo>
                <a:lnTo>
                  <a:pt x="709929" y="0"/>
                </a:lnTo>
                <a:lnTo>
                  <a:pt x="1316481" y="0"/>
                </a:lnTo>
                <a:lnTo>
                  <a:pt x="2579370" y="0"/>
                </a:lnTo>
                <a:lnTo>
                  <a:pt x="2627552" y="7766"/>
                </a:lnTo>
                <a:lnTo>
                  <a:pt x="2669389" y="29394"/>
                </a:lnTo>
                <a:lnTo>
                  <a:pt x="2702375" y="62380"/>
                </a:lnTo>
                <a:lnTo>
                  <a:pt x="2724003" y="104217"/>
                </a:lnTo>
                <a:lnTo>
                  <a:pt x="2731770" y="152400"/>
                </a:lnTo>
                <a:lnTo>
                  <a:pt x="2731770" y="533400"/>
                </a:lnTo>
                <a:lnTo>
                  <a:pt x="2731770" y="762000"/>
                </a:lnTo>
                <a:lnTo>
                  <a:pt x="2724003" y="810182"/>
                </a:lnTo>
                <a:lnTo>
                  <a:pt x="2702375" y="852019"/>
                </a:lnTo>
                <a:lnTo>
                  <a:pt x="2669389" y="885005"/>
                </a:lnTo>
                <a:lnTo>
                  <a:pt x="2627552" y="906633"/>
                </a:lnTo>
                <a:lnTo>
                  <a:pt x="2579370" y="914400"/>
                </a:lnTo>
                <a:lnTo>
                  <a:pt x="1316481" y="914400"/>
                </a:lnTo>
                <a:lnTo>
                  <a:pt x="0" y="1306703"/>
                </a:lnTo>
                <a:lnTo>
                  <a:pt x="709929" y="914400"/>
                </a:lnTo>
                <a:lnTo>
                  <a:pt x="457961" y="914400"/>
                </a:lnTo>
                <a:lnTo>
                  <a:pt x="409779" y="906633"/>
                </a:lnTo>
                <a:lnTo>
                  <a:pt x="367942" y="885005"/>
                </a:lnTo>
                <a:lnTo>
                  <a:pt x="334956" y="852019"/>
                </a:lnTo>
                <a:lnTo>
                  <a:pt x="313328" y="810182"/>
                </a:lnTo>
                <a:lnTo>
                  <a:pt x="305561" y="762000"/>
                </a:lnTo>
                <a:lnTo>
                  <a:pt x="305561" y="533400"/>
                </a:lnTo>
                <a:lnTo>
                  <a:pt x="305561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9373" y="2878582"/>
            <a:ext cx="2116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</a:t>
            </a:r>
            <a:r>
              <a:rPr sz="2400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3164" y="4634738"/>
            <a:ext cx="6167755" cy="1833245"/>
          </a:xfrm>
          <a:custGeom>
            <a:avLst/>
            <a:gdLst/>
            <a:ahLst/>
            <a:cxnLst/>
            <a:rect l="l" t="t" r="r" b="b"/>
            <a:pathLst>
              <a:path w="6167755" h="1833245">
                <a:moveTo>
                  <a:pt x="0" y="699008"/>
                </a:moveTo>
                <a:lnTo>
                  <a:pt x="4610" y="653309"/>
                </a:lnTo>
                <a:lnTo>
                  <a:pt x="17831" y="610739"/>
                </a:lnTo>
                <a:lnTo>
                  <a:pt x="38750" y="572210"/>
                </a:lnTo>
                <a:lnTo>
                  <a:pt x="66452" y="538638"/>
                </a:lnTo>
                <a:lnTo>
                  <a:pt x="100024" y="510936"/>
                </a:lnTo>
                <a:lnTo>
                  <a:pt x="138553" y="490017"/>
                </a:lnTo>
                <a:lnTo>
                  <a:pt x="181123" y="476796"/>
                </a:lnTo>
                <a:lnTo>
                  <a:pt x="226822" y="472186"/>
                </a:lnTo>
                <a:lnTo>
                  <a:pt x="3597783" y="472186"/>
                </a:lnTo>
                <a:lnTo>
                  <a:pt x="3477133" y="0"/>
                </a:lnTo>
                <a:lnTo>
                  <a:pt x="5139690" y="472186"/>
                </a:lnTo>
                <a:lnTo>
                  <a:pt x="5940806" y="472186"/>
                </a:lnTo>
                <a:lnTo>
                  <a:pt x="5986504" y="476796"/>
                </a:lnTo>
                <a:lnTo>
                  <a:pt x="6029074" y="490017"/>
                </a:lnTo>
                <a:lnTo>
                  <a:pt x="6067603" y="510936"/>
                </a:lnTo>
                <a:lnTo>
                  <a:pt x="6101175" y="538638"/>
                </a:lnTo>
                <a:lnTo>
                  <a:pt x="6128877" y="572210"/>
                </a:lnTo>
                <a:lnTo>
                  <a:pt x="6149796" y="610739"/>
                </a:lnTo>
                <a:lnTo>
                  <a:pt x="6163017" y="653309"/>
                </a:lnTo>
                <a:lnTo>
                  <a:pt x="6167628" y="699008"/>
                </a:lnTo>
                <a:lnTo>
                  <a:pt x="6167628" y="1039241"/>
                </a:lnTo>
                <a:lnTo>
                  <a:pt x="6167628" y="1606296"/>
                </a:lnTo>
                <a:lnTo>
                  <a:pt x="6163017" y="1652009"/>
                </a:lnTo>
                <a:lnTo>
                  <a:pt x="6149796" y="1694586"/>
                </a:lnTo>
                <a:lnTo>
                  <a:pt x="6128877" y="1733115"/>
                </a:lnTo>
                <a:lnTo>
                  <a:pt x="6101175" y="1766684"/>
                </a:lnTo>
                <a:lnTo>
                  <a:pt x="6067603" y="1794381"/>
                </a:lnTo>
                <a:lnTo>
                  <a:pt x="6029074" y="1815293"/>
                </a:lnTo>
                <a:lnTo>
                  <a:pt x="5986504" y="1828509"/>
                </a:lnTo>
                <a:lnTo>
                  <a:pt x="5940806" y="1833118"/>
                </a:lnTo>
                <a:lnTo>
                  <a:pt x="5139690" y="1833118"/>
                </a:lnTo>
                <a:lnTo>
                  <a:pt x="3597783" y="1833118"/>
                </a:lnTo>
                <a:lnTo>
                  <a:pt x="226822" y="1833118"/>
                </a:lnTo>
                <a:lnTo>
                  <a:pt x="181123" y="1828509"/>
                </a:lnTo>
                <a:lnTo>
                  <a:pt x="138553" y="1815293"/>
                </a:lnTo>
                <a:lnTo>
                  <a:pt x="100024" y="1794381"/>
                </a:lnTo>
                <a:lnTo>
                  <a:pt x="66452" y="1766684"/>
                </a:lnTo>
                <a:lnTo>
                  <a:pt x="38750" y="1733115"/>
                </a:lnTo>
                <a:lnTo>
                  <a:pt x="17831" y="1694586"/>
                </a:lnTo>
                <a:lnTo>
                  <a:pt x="4610" y="1652009"/>
                </a:lnTo>
                <a:lnTo>
                  <a:pt x="0" y="1606296"/>
                </a:lnTo>
                <a:lnTo>
                  <a:pt x="0" y="1039241"/>
                </a:lnTo>
                <a:lnTo>
                  <a:pt x="0" y="6990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749" y="4518152"/>
            <a:ext cx="6677025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user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407160" marR="5080" indent="-5035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Machine</a:t>
            </a:r>
            <a:r>
              <a:rPr sz="2400" spc="-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Learning</a:t>
            </a:r>
            <a:r>
              <a:rPr sz="2400" dirty="0">
                <a:latin typeface="Times New Roman"/>
                <a:cs typeface="Times New Roman"/>
              </a:rPr>
              <a:t>?  “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Deep Learning</a:t>
            </a:r>
            <a:r>
              <a:rPr sz="2400" dirty="0">
                <a:latin typeface="Times New Roman"/>
                <a:cs typeface="Times New Roman"/>
              </a:rPr>
              <a:t>” related to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/>
                <a:cs typeface="Times New Roman"/>
              </a:rPr>
              <a:t>Education</a:t>
            </a:r>
            <a:r>
              <a:rPr sz="24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046089" y="1934083"/>
            <a:ext cx="271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00FF"/>
                </a:solidFill>
                <a:latin typeface="Calibri"/>
                <a:cs typeface="Calibri"/>
              </a:rPr>
              <a:t>[Wu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Calibri"/>
                <a:cs typeface="Calibri"/>
              </a:rPr>
              <a:t>Lee,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INTERSPEECH</a:t>
            </a:r>
            <a:r>
              <a:rPr sz="1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16]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699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深度强化学习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21179" y="3147060"/>
            <a:ext cx="173990" cy="1615440"/>
          </a:xfrm>
          <a:custGeom>
            <a:avLst/>
            <a:gdLst/>
            <a:ahLst/>
            <a:cxnLst/>
            <a:rect l="l" t="t" r="r" b="b"/>
            <a:pathLst>
              <a:path w="173989" h="1615439">
                <a:moveTo>
                  <a:pt x="115824" y="144779"/>
                </a:moveTo>
                <a:lnTo>
                  <a:pt x="57912" y="144779"/>
                </a:lnTo>
                <a:lnTo>
                  <a:pt x="57912" y="1614932"/>
                </a:lnTo>
                <a:lnTo>
                  <a:pt x="115824" y="1614932"/>
                </a:lnTo>
                <a:lnTo>
                  <a:pt x="115824" y="144779"/>
                </a:lnTo>
                <a:close/>
              </a:path>
              <a:path w="173989" h="161543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61543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146" y="3490925"/>
            <a:ext cx="1586230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Better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retrieval  </a:t>
            </a:r>
            <a:r>
              <a:rPr sz="2000" spc="-5" dirty="0">
                <a:latin typeface="Calibri"/>
                <a:cs typeface="Calibri"/>
              </a:rPr>
              <a:t>performance,  Less user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labor</a:t>
            </a:r>
          </a:p>
        </p:txBody>
      </p:sp>
      <p:sp>
        <p:nvSpPr>
          <p:cNvPr id="5" name="object 5"/>
          <p:cNvSpPr/>
          <p:nvPr/>
        </p:nvSpPr>
        <p:spPr>
          <a:xfrm>
            <a:off x="1975104" y="2417064"/>
            <a:ext cx="7168896" cy="424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8783" y="3571494"/>
            <a:ext cx="3699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task cannot </a:t>
            </a:r>
            <a:r>
              <a:rPr sz="2400" spc="-5" dirty="0">
                <a:latin typeface="Calibri"/>
                <a:cs typeface="Calibri"/>
              </a:rPr>
              <a:t>be addressed 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linear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542" y="1793189"/>
            <a:ext cx="5790565" cy="1115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>
                <a:latin typeface="Calibri"/>
                <a:cs typeface="Calibri"/>
              </a:rPr>
              <a:t>不同的网络深度</a:t>
            </a:r>
            <a:endParaRPr sz="2800" dirty="0">
              <a:latin typeface="Calibri"/>
              <a:cs typeface="Calibri"/>
            </a:endParaRPr>
          </a:p>
          <a:p>
            <a:pPr marL="294259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latin typeface="Calibri"/>
                <a:cs typeface="Calibri"/>
              </a:rPr>
              <a:t>Some depth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needed.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473" y="4001389"/>
            <a:ext cx="325120" cy="387985"/>
          </a:xfrm>
          <a:custGeom>
            <a:avLst/>
            <a:gdLst/>
            <a:ahLst/>
            <a:cxnLst/>
            <a:rect l="l" t="t" r="r" b="b"/>
            <a:pathLst>
              <a:path w="325120" h="387985">
                <a:moveTo>
                  <a:pt x="28701" y="263525"/>
                </a:moveTo>
                <a:lnTo>
                  <a:pt x="0" y="387985"/>
                </a:lnTo>
                <a:lnTo>
                  <a:pt x="116839" y="336296"/>
                </a:lnTo>
                <a:lnTo>
                  <a:pt x="105149" y="326644"/>
                </a:lnTo>
                <a:lnTo>
                  <a:pt x="75311" y="326644"/>
                </a:lnTo>
                <a:lnTo>
                  <a:pt x="45974" y="302387"/>
                </a:lnTo>
                <a:lnTo>
                  <a:pt x="58049" y="287755"/>
                </a:lnTo>
                <a:lnTo>
                  <a:pt x="28701" y="263525"/>
                </a:lnTo>
                <a:close/>
              </a:path>
              <a:path w="325120" h="387985">
                <a:moveTo>
                  <a:pt x="58049" y="287755"/>
                </a:moveTo>
                <a:lnTo>
                  <a:pt x="45974" y="302387"/>
                </a:lnTo>
                <a:lnTo>
                  <a:pt x="75311" y="326644"/>
                </a:lnTo>
                <a:lnTo>
                  <a:pt x="87403" y="311992"/>
                </a:lnTo>
                <a:lnTo>
                  <a:pt x="58049" y="287755"/>
                </a:lnTo>
                <a:close/>
              </a:path>
              <a:path w="325120" h="387985">
                <a:moveTo>
                  <a:pt x="87403" y="311992"/>
                </a:moveTo>
                <a:lnTo>
                  <a:pt x="75311" y="326644"/>
                </a:lnTo>
                <a:lnTo>
                  <a:pt x="105149" y="326644"/>
                </a:lnTo>
                <a:lnTo>
                  <a:pt x="87403" y="311992"/>
                </a:lnTo>
                <a:close/>
              </a:path>
              <a:path w="325120" h="387985">
                <a:moveTo>
                  <a:pt x="295528" y="0"/>
                </a:moveTo>
                <a:lnTo>
                  <a:pt x="58049" y="287755"/>
                </a:lnTo>
                <a:lnTo>
                  <a:pt x="87403" y="311992"/>
                </a:lnTo>
                <a:lnTo>
                  <a:pt x="324992" y="24130"/>
                </a:lnTo>
                <a:lnTo>
                  <a:pt x="295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9303" y="2717419"/>
            <a:ext cx="650240" cy="307975"/>
          </a:xfrm>
          <a:custGeom>
            <a:avLst/>
            <a:gdLst/>
            <a:ahLst/>
            <a:cxnLst/>
            <a:rect l="l" t="t" r="r" b="b"/>
            <a:pathLst>
              <a:path w="650240" h="307975">
                <a:moveTo>
                  <a:pt x="537542" y="273063"/>
                </a:moveTo>
                <a:lnTo>
                  <a:pt x="522097" y="307847"/>
                </a:lnTo>
                <a:lnTo>
                  <a:pt x="649731" y="302005"/>
                </a:lnTo>
                <a:lnTo>
                  <a:pt x="632240" y="280796"/>
                </a:lnTo>
                <a:lnTo>
                  <a:pt x="554990" y="280796"/>
                </a:lnTo>
                <a:lnTo>
                  <a:pt x="537542" y="273063"/>
                </a:lnTo>
                <a:close/>
              </a:path>
              <a:path w="650240" h="307975">
                <a:moveTo>
                  <a:pt x="552981" y="238295"/>
                </a:moveTo>
                <a:lnTo>
                  <a:pt x="537542" y="273063"/>
                </a:lnTo>
                <a:lnTo>
                  <a:pt x="554990" y="280796"/>
                </a:lnTo>
                <a:lnTo>
                  <a:pt x="570356" y="245998"/>
                </a:lnTo>
                <a:lnTo>
                  <a:pt x="552981" y="238295"/>
                </a:lnTo>
                <a:close/>
              </a:path>
              <a:path w="650240" h="307975">
                <a:moveTo>
                  <a:pt x="568451" y="203453"/>
                </a:moveTo>
                <a:lnTo>
                  <a:pt x="552981" y="238295"/>
                </a:lnTo>
                <a:lnTo>
                  <a:pt x="570356" y="245998"/>
                </a:lnTo>
                <a:lnTo>
                  <a:pt x="554990" y="280796"/>
                </a:lnTo>
                <a:lnTo>
                  <a:pt x="632240" y="280796"/>
                </a:lnTo>
                <a:lnTo>
                  <a:pt x="568451" y="203453"/>
                </a:lnTo>
                <a:close/>
              </a:path>
              <a:path w="650240" h="307975">
                <a:moveTo>
                  <a:pt x="15494" y="0"/>
                </a:moveTo>
                <a:lnTo>
                  <a:pt x="0" y="34797"/>
                </a:lnTo>
                <a:lnTo>
                  <a:pt x="537542" y="273063"/>
                </a:lnTo>
                <a:lnTo>
                  <a:pt x="552981" y="238295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3588" y="2855467"/>
            <a:ext cx="471805" cy="474345"/>
          </a:xfrm>
          <a:custGeom>
            <a:avLst/>
            <a:gdLst/>
            <a:ahLst/>
            <a:cxnLst/>
            <a:rect l="l" t="t" r="r" b="b"/>
            <a:pathLst>
              <a:path w="471804" h="474345">
                <a:moveTo>
                  <a:pt x="377587" y="406595"/>
                </a:moveTo>
                <a:lnTo>
                  <a:pt x="350519" y="433451"/>
                </a:lnTo>
                <a:lnTo>
                  <a:pt x="471677" y="474218"/>
                </a:lnTo>
                <a:lnTo>
                  <a:pt x="453832" y="420116"/>
                </a:lnTo>
                <a:lnTo>
                  <a:pt x="391032" y="420116"/>
                </a:lnTo>
                <a:lnTo>
                  <a:pt x="377587" y="406595"/>
                </a:lnTo>
                <a:close/>
              </a:path>
              <a:path w="471804" h="474345">
                <a:moveTo>
                  <a:pt x="404678" y="379716"/>
                </a:moveTo>
                <a:lnTo>
                  <a:pt x="377587" y="406595"/>
                </a:lnTo>
                <a:lnTo>
                  <a:pt x="391032" y="420116"/>
                </a:lnTo>
                <a:lnTo>
                  <a:pt x="418083" y="393192"/>
                </a:lnTo>
                <a:lnTo>
                  <a:pt x="404678" y="379716"/>
                </a:lnTo>
                <a:close/>
              </a:path>
              <a:path w="471804" h="474345">
                <a:moveTo>
                  <a:pt x="431672" y="352933"/>
                </a:moveTo>
                <a:lnTo>
                  <a:pt x="404678" y="379716"/>
                </a:lnTo>
                <a:lnTo>
                  <a:pt x="418083" y="393192"/>
                </a:lnTo>
                <a:lnTo>
                  <a:pt x="391032" y="420116"/>
                </a:lnTo>
                <a:lnTo>
                  <a:pt x="453832" y="420116"/>
                </a:lnTo>
                <a:lnTo>
                  <a:pt x="431672" y="352933"/>
                </a:lnTo>
                <a:close/>
              </a:path>
              <a:path w="471804" h="474345">
                <a:moveTo>
                  <a:pt x="26923" y="0"/>
                </a:moveTo>
                <a:lnTo>
                  <a:pt x="0" y="26924"/>
                </a:lnTo>
                <a:lnTo>
                  <a:pt x="377587" y="406595"/>
                </a:lnTo>
                <a:lnTo>
                  <a:pt x="404678" y="379716"/>
                </a:lnTo>
                <a:lnTo>
                  <a:pt x="26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7891" y="5824728"/>
            <a:ext cx="1615440" cy="173990"/>
          </a:xfrm>
          <a:custGeom>
            <a:avLst/>
            <a:gdLst/>
            <a:ahLst/>
            <a:cxnLst/>
            <a:rect l="l" t="t" r="r" b="b"/>
            <a:pathLst>
              <a:path w="1615439" h="173989">
                <a:moveTo>
                  <a:pt x="1441196" y="0"/>
                </a:moveTo>
                <a:lnTo>
                  <a:pt x="1441196" y="173736"/>
                </a:lnTo>
                <a:lnTo>
                  <a:pt x="1557020" y="115824"/>
                </a:lnTo>
                <a:lnTo>
                  <a:pt x="1470152" y="115824"/>
                </a:lnTo>
                <a:lnTo>
                  <a:pt x="1470152" y="57912"/>
                </a:lnTo>
                <a:lnTo>
                  <a:pt x="1557020" y="57912"/>
                </a:lnTo>
                <a:lnTo>
                  <a:pt x="1441196" y="0"/>
                </a:lnTo>
                <a:close/>
              </a:path>
              <a:path w="1615439" h="173989">
                <a:moveTo>
                  <a:pt x="144119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41196" y="115824"/>
                </a:lnTo>
                <a:lnTo>
                  <a:pt x="1441196" y="57912"/>
                </a:lnTo>
                <a:close/>
              </a:path>
              <a:path w="1615439" h="173989">
                <a:moveTo>
                  <a:pt x="1557020" y="57912"/>
                </a:moveTo>
                <a:lnTo>
                  <a:pt x="1470152" y="57912"/>
                </a:lnTo>
                <a:lnTo>
                  <a:pt x="1470152" y="115824"/>
                </a:lnTo>
                <a:lnTo>
                  <a:pt x="1557020" y="115824"/>
                </a:lnTo>
                <a:lnTo>
                  <a:pt x="1614932" y="86868"/>
                </a:lnTo>
                <a:lnTo>
                  <a:pt x="155702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06067" y="5701995"/>
            <a:ext cx="17748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06590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更多的应用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06841"/>
            <a:ext cx="7659370" cy="473091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Alpha </a:t>
            </a:r>
            <a:r>
              <a:rPr sz="2800" spc="-20" dirty="0">
                <a:latin typeface="Calibri"/>
                <a:cs typeface="Calibri"/>
              </a:rPr>
              <a:t>Go, </a:t>
            </a:r>
            <a:r>
              <a:rPr lang="zh-CN" altLang="en-US" sz="2800" spc="-15" dirty="0">
                <a:latin typeface="Calibri"/>
                <a:cs typeface="Calibri"/>
              </a:rPr>
              <a:t>玩电子游戏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lang="zh-CN" altLang="en-US" sz="2800" spc="-10" dirty="0">
                <a:latin typeface="Calibri"/>
                <a:cs typeface="Calibri"/>
              </a:rPr>
              <a:t>对话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800" spc="-20" dirty="0">
                <a:latin typeface="Calibri"/>
                <a:cs typeface="Calibri"/>
              </a:rPr>
              <a:t>直升机飞行</a:t>
            </a: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2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2"/>
              </a:rPr>
              <a:t>outube.com/watch?v=0JL04JJjocc</a:t>
            </a:r>
            <a:endParaRPr sz="2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Driving</a:t>
            </a:r>
            <a:endParaRPr sz="2800" dirty="0">
              <a:latin typeface="Calibri"/>
              <a:cs typeface="Calibri"/>
            </a:endParaRPr>
          </a:p>
          <a:p>
            <a:pPr marL="697865" marR="95250" lvl="1" indent="-227965">
              <a:lnSpc>
                <a:spcPts val="302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http</a:t>
            </a:r>
            <a:r>
              <a:rPr sz="2800" spc="-20" dirty="0">
                <a:latin typeface="Calibri"/>
                <a:cs typeface="Calibri"/>
                <a:hlinkClick r:id="rId3"/>
              </a:rPr>
              <a:t>s://w</a:t>
            </a:r>
            <a:r>
              <a:rPr sz="2800" spc="-20" dirty="0">
                <a:latin typeface="Calibri"/>
                <a:cs typeface="Calibri"/>
              </a:rPr>
              <a:t>ww.y</a:t>
            </a:r>
            <a:r>
              <a:rPr sz="2800" spc="-20" dirty="0">
                <a:latin typeface="Calibri"/>
                <a:cs typeface="Calibri"/>
                <a:hlinkClick r:id="rId3"/>
              </a:rPr>
              <a:t>outube.com/watch?v=0xo1Ldx3L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5Q</a:t>
            </a:r>
            <a:endParaRPr sz="2800" dirty="0">
              <a:latin typeface="Calibri"/>
              <a:cs typeface="Calibri"/>
            </a:endParaRPr>
          </a:p>
          <a:p>
            <a:pPr marL="241300" marR="159067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Google </a:t>
            </a:r>
            <a:r>
              <a:rPr sz="2800" spc="-10" dirty="0">
                <a:latin typeface="Calibri"/>
                <a:cs typeface="Calibri"/>
              </a:rPr>
              <a:t>Cuts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Giant Electricity </a:t>
            </a:r>
            <a:r>
              <a:rPr sz="2800" spc="-5" dirty="0">
                <a:latin typeface="Calibri"/>
                <a:cs typeface="Calibri"/>
              </a:rPr>
              <a:t>Bill </a:t>
            </a:r>
            <a:r>
              <a:rPr sz="2800" spc="-10" dirty="0">
                <a:latin typeface="Calibri"/>
                <a:cs typeface="Calibri"/>
              </a:rPr>
              <a:t>With  </a:t>
            </a:r>
            <a:r>
              <a:rPr sz="2800" spc="-15" dirty="0">
                <a:latin typeface="Calibri"/>
                <a:cs typeface="Calibri"/>
              </a:rPr>
              <a:t>DeepMind-Powered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AI</a:t>
            </a:r>
            <a:endParaRPr sz="2800" dirty="0">
              <a:latin typeface="Calibri"/>
              <a:cs typeface="Calibri"/>
            </a:endParaRPr>
          </a:p>
          <a:p>
            <a:pPr marL="697865" marR="137160" lvl="1" indent="-227965">
              <a:lnSpc>
                <a:spcPct val="9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  <a:hlinkClick r:id="rId4"/>
              </a:rPr>
              <a:t>http://www.bloomberg.com/news/articles/2016-07-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19/google-cuts-its-giant-electricity-bill-with-deepmind-  </a:t>
            </a:r>
            <a:r>
              <a:rPr sz="2400" spc="-10" dirty="0">
                <a:latin typeface="Calibri"/>
                <a:cs typeface="Calibri"/>
              </a:rPr>
              <a:t>powered-ai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大纲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444" y="1928571"/>
            <a:ext cx="2931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444" y="2483706"/>
            <a:ext cx="3473450" cy="1434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9250" indent="-228600">
              <a:lnSpc>
                <a:spcPct val="100000"/>
              </a:lnSpc>
              <a:spcBef>
                <a:spcPts val="44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/>
                <a:cs typeface="Calibri"/>
              </a:rPr>
              <a:t>Ultra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</a:t>
            </a:r>
            <a:endParaRPr sz="2400" dirty="0">
              <a:latin typeface="Calibri"/>
              <a:cs typeface="Calibri"/>
            </a:endParaRPr>
          </a:p>
          <a:p>
            <a:pPr marL="349250" indent="-228600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44" y="4309364"/>
            <a:ext cx="3322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03" y="5050200"/>
            <a:ext cx="5619115" cy="324000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36000" rIns="0" bIns="0" rtlCol="0">
            <a:spAutoFit/>
          </a:bodyPr>
          <a:lstStyle/>
          <a:p>
            <a:pPr marL="275590" indent="-228600">
              <a:lnSpc>
                <a:spcPts val="2520"/>
              </a:lnSpc>
              <a:buChar char="•"/>
              <a:tabLst>
                <a:tab pos="276225" algn="l"/>
              </a:tabLst>
            </a:pPr>
            <a:r>
              <a:rPr lang="zh-CN" altLang="en-US" sz="2400" spc="-5" dirty="0">
                <a:latin typeface="Calibri"/>
                <a:cs typeface="Calibri"/>
              </a:rPr>
              <a:t>图像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lang="zh-CN" altLang="en-US" sz="2400" spc="-5" dirty="0">
                <a:latin typeface="Calibri"/>
                <a:cs typeface="Calibri"/>
              </a:rPr>
              <a:t>认识到世界是什么样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363" y="5410200"/>
            <a:ext cx="6727062" cy="120161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55" dirty="0">
                <a:latin typeface="Calibri"/>
                <a:cs typeface="Calibri"/>
              </a:rPr>
              <a:t>Text: </a:t>
            </a:r>
            <a:r>
              <a:rPr sz="2400" spc="-10" dirty="0">
                <a:latin typeface="Calibri"/>
                <a:cs typeface="Calibri"/>
              </a:rPr>
              <a:t>Understanding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Meaning 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Words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Audio: Learning human </a:t>
            </a:r>
            <a:r>
              <a:rPr sz="2400" spc="-10" dirty="0">
                <a:latin typeface="Calibri"/>
                <a:cs typeface="Calibri"/>
              </a:rPr>
              <a:t>language </a:t>
            </a:r>
            <a:r>
              <a:rPr sz="2400" spc="-5" dirty="0">
                <a:latin typeface="Calibri"/>
                <a:cs typeface="Calibri"/>
              </a:rPr>
              <a:t>without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72685" y="2695701"/>
            <a:ext cx="3366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New network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structure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5819" y="2731007"/>
            <a:ext cx="1970532" cy="254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6911" y="2020823"/>
            <a:ext cx="5191124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123317" y="90931"/>
                </a:moveTo>
                <a:lnTo>
                  <a:pt x="0" y="460882"/>
                </a:lnTo>
                <a:lnTo>
                  <a:pt x="369950" y="584200"/>
                </a:lnTo>
                <a:lnTo>
                  <a:pt x="308229" y="460882"/>
                </a:lnTo>
                <a:lnTo>
                  <a:pt x="736727" y="246634"/>
                </a:lnTo>
                <a:lnTo>
                  <a:pt x="720534" y="214249"/>
                </a:lnTo>
                <a:lnTo>
                  <a:pt x="184912" y="214249"/>
                </a:lnTo>
                <a:lnTo>
                  <a:pt x="123317" y="90931"/>
                </a:lnTo>
                <a:close/>
              </a:path>
              <a:path w="737235" h="584200">
                <a:moveTo>
                  <a:pt x="613409" y="0"/>
                </a:moveTo>
                <a:lnTo>
                  <a:pt x="184912" y="214249"/>
                </a:lnTo>
                <a:lnTo>
                  <a:pt x="720534" y="214249"/>
                </a:lnTo>
                <a:lnTo>
                  <a:pt x="6134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736727" y="246634"/>
                </a:moveTo>
                <a:lnTo>
                  <a:pt x="308229" y="460882"/>
                </a:lnTo>
                <a:lnTo>
                  <a:pt x="369950" y="584200"/>
                </a:lnTo>
                <a:lnTo>
                  <a:pt x="0" y="460882"/>
                </a:lnTo>
                <a:lnTo>
                  <a:pt x="123317" y="90931"/>
                </a:lnTo>
                <a:lnTo>
                  <a:pt x="184912" y="214249"/>
                </a:lnTo>
                <a:lnTo>
                  <a:pt x="613409" y="0"/>
                </a:lnTo>
                <a:lnTo>
                  <a:pt x="736727" y="246634"/>
                </a:lnTo>
                <a:close/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0" y="255524"/>
                </a:lnTo>
                <a:lnTo>
                  <a:pt x="443864" y="435610"/>
                </a:lnTo>
                <a:lnTo>
                  <a:pt x="392049" y="563372"/>
                </a:lnTo>
                <a:lnTo>
                  <a:pt x="751204" y="411480"/>
                </a:lnTo>
                <a:lnTo>
                  <a:pt x="653326" y="179958"/>
                </a:lnTo>
                <a:lnTo>
                  <a:pt x="547497" y="179958"/>
                </a:lnTo>
                <a:lnTo>
                  <a:pt x="103631" y="0"/>
                </a:lnTo>
                <a:close/>
              </a:path>
              <a:path w="751204" h="563879">
                <a:moveTo>
                  <a:pt x="599313" y="52196"/>
                </a:moveTo>
                <a:lnTo>
                  <a:pt x="547497" y="179958"/>
                </a:lnTo>
                <a:lnTo>
                  <a:pt x="653326" y="179958"/>
                </a:lnTo>
                <a:lnTo>
                  <a:pt x="599313" y="52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547497" y="179958"/>
                </a:lnTo>
                <a:lnTo>
                  <a:pt x="599313" y="52196"/>
                </a:lnTo>
                <a:lnTo>
                  <a:pt x="751204" y="411480"/>
                </a:lnTo>
                <a:lnTo>
                  <a:pt x="392049" y="563372"/>
                </a:lnTo>
                <a:lnTo>
                  <a:pt x="443864" y="435610"/>
                </a:lnTo>
                <a:lnTo>
                  <a:pt x="0" y="25552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11167" y="4255008"/>
            <a:ext cx="447476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7951" y="5371591"/>
            <a:ext cx="250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spc="-30" dirty="0">
                <a:solidFill>
                  <a:srgbClr val="FF0000"/>
                </a:solidFill>
                <a:latin typeface="Calibri"/>
                <a:cs typeface="Calibri"/>
              </a:rPr>
              <a:t>画出世界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xfrm>
            <a:off x="358622" y="307924"/>
            <a:ext cx="8426754" cy="1680588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61315" marR="1409065">
              <a:lnSpc>
                <a:spcPts val="4750"/>
              </a:lnSpc>
              <a:spcBef>
                <a:spcPts val="705"/>
              </a:spcBef>
            </a:pPr>
            <a:r>
              <a:rPr lang="zh-CN" altLang="en-US" dirty="0"/>
              <a:t>机器知道世界是什么样子吗</a:t>
            </a:r>
            <a:r>
              <a:rPr spc="-35" dirty="0"/>
              <a:t>?</a:t>
            </a:r>
          </a:p>
          <a:p>
            <a:pPr marL="2260600">
              <a:lnSpc>
                <a:spcPts val="2760"/>
              </a:lnSpc>
            </a:pPr>
            <a:r>
              <a:rPr sz="2400" b="0" spc="-15" dirty="0">
                <a:latin typeface="Calibri"/>
                <a:cs typeface="Calibri"/>
              </a:rPr>
              <a:t>Ref: </a:t>
            </a:r>
            <a:r>
              <a:rPr sz="2400" b="0" spc="-10" dirty="0">
                <a:latin typeface="Calibri"/>
                <a:cs typeface="Calibri"/>
              </a:rPr>
              <a:t>https://openai.com/blog/generative-models/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3503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whole</a:t>
            </a:r>
            <a:r>
              <a:rPr spc="-40" dirty="0"/>
              <a:t> </a:t>
            </a:r>
            <a:r>
              <a:rPr spc="-5" dirty="0"/>
              <a:t>CNN</a:t>
            </a:r>
          </a:p>
        </p:txBody>
      </p:sp>
      <p:sp>
        <p:nvSpPr>
          <p:cNvPr id="3" name="object 3"/>
          <p:cNvSpPr/>
          <p:nvPr/>
        </p:nvSpPr>
        <p:spPr>
          <a:xfrm>
            <a:off x="1442219" y="2374423"/>
            <a:ext cx="1615744" cy="3042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808" y="3732403"/>
            <a:ext cx="290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7314" indent="348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Connected 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2707" y="1719834"/>
            <a:ext cx="141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cat </a:t>
            </a:r>
            <a:r>
              <a:rPr sz="2400" spc="-5" dirty="0">
                <a:latin typeface="Calibri"/>
                <a:cs typeface="Calibri"/>
              </a:rPr>
              <a:t>dog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50179" y="1992884"/>
            <a:ext cx="1736089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10922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250179" y="4161790"/>
            <a:ext cx="1736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Convolution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323844" y="5194757"/>
            <a:ext cx="3662679" cy="126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517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Pooling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Flatten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04938" y="3428441"/>
            <a:ext cx="14624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cs typeface="Calibri"/>
              </a:rPr>
              <a:t>可以重复多次</a:t>
            </a:r>
            <a:endParaRPr lang="zh-CN" altLang="en-US" sz="2400" dirty="0"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69408" y="1863851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89220" y="4027932"/>
            <a:ext cx="1858010" cy="696595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latin typeface="Calibri"/>
                <a:cs typeface="Calibri"/>
              </a:rPr>
              <a:t>给定一张照片，让它的风格像名画一样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379" y="2441448"/>
            <a:ext cx="4954524" cy="3304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5603" y="3860291"/>
            <a:ext cx="17526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4206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Deep</a:t>
            </a:r>
            <a:r>
              <a:rPr spc="-7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506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10" dirty="0">
                <a:cs typeface="Calibri"/>
              </a:rPr>
              <a:t>给你一张照片，让它的风格像名画一样</a:t>
            </a:r>
            <a:endParaRPr lang="zh-CN" altLang="en-US" sz="2800" dirty="0"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019" y="6331407"/>
            <a:ext cx="277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https://dreamscopeapp.com/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807" y="2488692"/>
            <a:ext cx="5358384" cy="3572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" y="86995"/>
            <a:ext cx="1702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Deep</a:t>
            </a:r>
            <a:r>
              <a:rPr sz="3200" i="1" u="sng" spc="-114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 </a:t>
            </a:r>
            <a:r>
              <a:rPr sz="3200" i="1" u="sng" spc="-1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Style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755" y="400811"/>
            <a:ext cx="2476499" cy="1650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40652" y="315468"/>
            <a:ext cx="1370076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3116" y="2357627"/>
            <a:ext cx="20497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2884" y="2295144"/>
            <a:ext cx="1191767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2551" y="2397251"/>
            <a:ext cx="1930907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2551" y="2407361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2342388"/>
            <a:ext cx="2049779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30568" y="2281427"/>
            <a:ext cx="1191768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0235" y="2382011"/>
            <a:ext cx="193090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60235" y="2393137"/>
            <a:ext cx="1931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3214116"/>
            <a:ext cx="1621536" cy="6400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9711" y="3151632"/>
            <a:ext cx="1658112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07435" y="3253740"/>
            <a:ext cx="1502664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89553" y="3264230"/>
            <a:ext cx="1141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5683" y="3206495"/>
            <a:ext cx="1620012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6852" y="3144011"/>
            <a:ext cx="1216152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75119" y="3246120"/>
            <a:ext cx="1501140" cy="5227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78471" y="3257169"/>
            <a:ext cx="695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827532" y="195833"/>
                </a:moveTo>
                <a:lnTo>
                  <a:pt x="0" y="195833"/>
                </a:lnTo>
                <a:lnTo>
                  <a:pt x="413765" y="391667"/>
                </a:lnTo>
                <a:lnTo>
                  <a:pt x="827532" y="195833"/>
                </a:lnTo>
                <a:close/>
              </a:path>
              <a:path w="828039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2" y="195833"/>
                </a:lnTo>
                <a:lnTo>
                  <a:pt x="413765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2" y="195834"/>
                </a:moveTo>
                <a:lnTo>
                  <a:pt x="0" y="195834"/>
                </a:lnTo>
                <a:lnTo>
                  <a:pt x="413765" y="391668"/>
                </a:lnTo>
                <a:lnTo>
                  <a:pt x="827532" y="195834"/>
                </a:lnTo>
                <a:close/>
              </a:path>
              <a:path w="828039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2" y="195834"/>
                </a:lnTo>
                <a:lnTo>
                  <a:pt x="413765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827531" y="195833"/>
                </a:moveTo>
                <a:lnTo>
                  <a:pt x="0" y="195833"/>
                </a:lnTo>
                <a:lnTo>
                  <a:pt x="413766" y="391667"/>
                </a:lnTo>
                <a:lnTo>
                  <a:pt x="827531" y="195833"/>
                </a:lnTo>
                <a:close/>
              </a:path>
              <a:path w="828040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1" y="195833"/>
                </a:lnTo>
                <a:lnTo>
                  <a:pt x="413766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827531" y="195834"/>
                </a:moveTo>
                <a:lnTo>
                  <a:pt x="0" y="195834"/>
                </a:lnTo>
                <a:lnTo>
                  <a:pt x="413766" y="391668"/>
                </a:lnTo>
                <a:lnTo>
                  <a:pt x="827531" y="195834"/>
                </a:lnTo>
                <a:close/>
              </a:path>
              <a:path w="828040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1" y="195834"/>
                </a:lnTo>
                <a:lnTo>
                  <a:pt x="413766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8988" y="4911852"/>
            <a:ext cx="2596895" cy="1729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0308" y="4892040"/>
            <a:ext cx="204978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80076" y="4831079"/>
            <a:ext cx="1191768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9744" y="4931664"/>
            <a:ext cx="1930907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40807" y="4943983"/>
            <a:ext cx="673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5022" y="5961684"/>
            <a:ext cx="213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620648" y="195834"/>
                </a:moveTo>
                <a:lnTo>
                  <a:pt x="206882" y="195834"/>
                </a:lnTo>
                <a:lnTo>
                  <a:pt x="206882" y="391668"/>
                </a:lnTo>
                <a:lnTo>
                  <a:pt x="620648" y="391668"/>
                </a:lnTo>
                <a:lnTo>
                  <a:pt x="620648" y="195834"/>
                </a:lnTo>
                <a:close/>
              </a:path>
              <a:path w="828039" h="391795">
                <a:moveTo>
                  <a:pt x="413765" y="0"/>
                </a:moveTo>
                <a:lnTo>
                  <a:pt x="0" y="195834"/>
                </a:lnTo>
                <a:lnTo>
                  <a:pt x="827531" y="195834"/>
                </a:lnTo>
                <a:lnTo>
                  <a:pt x="4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1" y="195834"/>
                </a:moveTo>
                <a:lnTo>
                  <a:pt x="620648" y="195834"/>
                </a:lnTo>
                <a:lnTo>
                  <a:pt x="620648" y="391668"/>
                </a:lnTo>
                <a:lnTo>
                  <a:pt x="206882" y="391668"/>
                </a:lnTo>
                <a:lnTo>
                  <a:pt x="206882" y="195834"/>
                </a:lnTo>
                <a:lnTo>
                  <a:pt x="0" y="195834"/>
                </a:lnTo>
                <a:lnTo>
                  <a:pt x="413765" y="0"/>
                </a:lnTo>
                <a:lnTo>
                  <a:pt x="827531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58767" y="3776471"/>
            <a:ext cx="1936750" cy="1188720"/>
          </a:xfrm>
          <a:custGeom>
            <a:avLst/>
            <a:gdLst/>
            <a:ahLst/>
            <a:cxnLst/>
            <a:rect l="l" t="t" r="r" b="b"/>
            <a:pathLst>
              <a:path w="1936750" h="1188720">
                <a:moveTo>
                  <a:pt x="215460" y="85301"/>
                </a:moveTo>
                <a:lnTo>
                  <a:pt x="176122" y="150595"/>
                </a:lnTo>
                <a:lnTo>
                  <a:pt x="1897507" y="1188211"/>
                </a:lnTo>
                <a:lnTo>
                  <a:pt x="1936750" y="1123060"/>
                </a:lnTo>
                <a:lnTo>
                  <a:pt x="215460" y="85301"/>
                </a:lnTo>
                <a:close/>
              </a:path>
              <a:path w="1936750" h="1188720">
                <a:moveTo>
                  <a:pt x="0" y="0"/>
                </a:moveTo>
                <a:lnTo>
                  <a:pt x="136779" y="215900"/>
                </a:lnTo>
                <a:lnTo>
                  <a:pt x="176122" y="150595"/>
                </a:lnTo>
                <a:lnTo>
                  <a:pt x="143510" y="130936"/>
                </a:lnTo>
                <a:lnTo>
                  <a:pt x="182880" y="65658"/>
                </a:lnTo>
                <a:lnTo>
                  <a:pt x="227293" y="65658"/>
                </a:lnTo>
                <a:lnTo>
                  <a:pt x="254762" y="20065"/>
                </a:lnTo>
                <a:lnTo>
                  <a:pt x="0" y="0"/>
                </a:lnTo>
                <a:close/>
              </a:path>
              <a:path w="1936750" h="1188720">
                <a:moveTo>
                  <a:pt x="182880" y="65658"/>
                </a:moveTo>
                <a:lnTo>
                  <a:pt x="143510" y="130936"/>
                </a:lnTo>
                <a:lnTo>
                  <a:pt x="176122" y="150595"/>
                </a:lnTo>
                <a:lnTo>
                  <a:pt x="215460" y="85301"/>
                </a:lnTo>
                <a:lnTo>
                  <a:pt x="182880" y="65658"/>
                </a:lnTo>
                <a:close/>
              </a:path>
              <a:path w="1936750" h="1188720">
                <a:moveTo>
                  <a:pt x="227293" y="65658"/>
                </a:moveTo>
                <a:lnTo>
                  <a:pt x="182880" y="65658"/>
                </a:lnTo>
                <a:lnTo>
                  <a:pt x="215460" y="85301"/>
                </a:lnTo>
                <a:lnTo>
                  <a:pt x="227293" y="65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54496" y="3784091"/>
            <a:ext cx="1699895" cy="1180465"/>
          </a:xfrm>
          <a:custGeom>
            <a:avLst/>
            <a:gdLst/>
            <a:ahLst/>
            <a:cxnLst/>
            <a:rect l="l" t="t" r="r" b="b"/>
            <a:pathLst>
              <a:path w="1699895" h="1180464">
                <a:moveTo>
                  <a:pt x="1489716" y="97672"/>
                </a:moveTo>
                <a:lnTo>
                  <a:pt x="0" y="1117599"/>
                </a:lnTo>
                <a:lnTo>
                  <a:pt x="42925" y="1180464"/>
                </a:lnTo>
                <a:lnTo>
                  <a:pt x="1532768" y="160536"/>
                </a:lnTo>
                <a:lnTo>
                  <a:pt x="1489716" y="97672"/>
                </a:lnTo>
                <a:close/>
              </a:path>
              <a:path w="1699895" h="1180464">
                <a:moveTo>
                  <a:pt x="1657487" y="76199"/>
                </a:moveTo>
                <a:lnTo>
                  <a:pt x="1521078" y="76199"/>
                </a:lnTo>
                <a:lnTo>
                  <a:pt x="1564131" y="139064"/>
                </a:lnTo>
                <a:lnTo>
                  <a:pt x="1532768" y="160536"/>
                </a:lnTo>
                <a:lnTo>
                  <a:pt x="1575816" y="223392"/>
                </a:lnTo>
                <a:lnTo>
                  <a:pt x="1657487" y="76199"/>
                </a:lnTo>
                <a:close/>
              </a:path>
              <a:path w="1699895" h="1180464">
                <a:moveTo>
                  <a:pt x="1521078" y="76199"/>
                </a:moveTo>
                <a:lnTo>
                  <a:pt x="1489716" y="97672"/>
                </a:lnTo>
                <a:lnTo>
                  <a:pt x="1532768" y="160536"/>
                </a:lnTo>
                <a:lnTo>
                  <a:pt x="1564131" y="139064"/>
                </a:lnTo>
                <a:lnTo>
                  <a:pt x="1521078" y="76199"/>
                </a:lnTo>
                <a:close/>
              </a:path>
              <a:path w="1699895" h="1180464">
                <a:moveTo>
                  <a:pt x="1699768" y="0"/>
                </a:moveTo>
                <a:lnTo>
                  <a:pt x="1446656" y="34797"/>
                </a:lnTo>
                <a:lnTo>
                  <a:pt x="1489716" y="97672"/>
                </a:lnTo>
                <a:lnTo>
                  <a:pt x="1521078" y="76199"/>
                </a:lnTo>
                <a:lnTo>
                  <a:pt x="1657487" y="76199"/>
                </a:lnTo>
                <a:lnTo>
                  <a:pt x="16997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通过</a:t>
            </a:r>
            <a:r>
              <a:rPr spc="-5" dirty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pc="-5" dirty="0">
                <a:latin typeface="Times New Roman" pitchFamily="18" charset="0"/>
                <a:cs typeface="Times New Roman" pitchFamily="18" charset="0"/>
              </a:rPr>
              <a:t>生成图片</a:t>
            </a:r>
            <a:endParaRPr spc="-5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79955" y="3042440"/>
            <a:ext cx="4741616" cy="189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4044" y="3518915"/>
            <a:ext cx="931163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611" y="2281427"/>
            <a:ext cx="899160" cy="1074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710684"/>
            <a:ext cx="886968" cy="1051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77439" y="4964429"/>
            <a:ext cx="970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1</a:t>
            </a:r>
            <a:r>
              <a:rPr sz="2400" spc="-15" baseline="24305" dirty="0">
                <a:latin typeface="Calibri"/>
                <a:cs typeface="Calibri"/>
              </a:rPr>
              <a:t>st</a:t>
            </a:r>
            <a:r>
              <a:rPr sz="2400" spc="127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3910" y="2218435"/>
            <a:ext cx="1036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490" y="4978400"/>
            <a:ext cx="1036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2</a:t>
            </a:r>
            <a:r>
              <a:rPr sz="2400" spc="-7" baseline="24305" dirty="0">
                <a:latin typeface="Calibri"/>
                <a:cs typeface="Calibri"/>
              </a:rPr>
              <a:t>nd</a:t>
            </a:r>
            <a:r>
              <a:rPr sz="2400" spc="112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346" y="2227326"/>
            <a:ext cx="1086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306" y="4964429"/>
            <a:ext cx="1087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3rd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0502" y="2151126"/>
            <a:ext cx="9988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spc="-5" dirty="0">
                <a:latin typeface="Calibri"/>
                <a:cs typeface="Calibri"/>
              </a:rPr>
              <a:t>of  4</a:t>
            </a:r>
            <a:r>
              <a:rPr sz="2400" spc="-7" baseline="24305" dirty="0">
                <a:latin typeface="Calibri"/>
                <a:cs typeface="Calibri"/>
              </a:rPr>
              <a:t>th</a:t>
            </a:r>
            <a:r>
              <a:rPr sz="2400" spc="120" baseline="243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645" y="4526627"/>
            <a:ext cx="6283960" cy="2207895"/>
          </a:xfrm>
          <a:custGeom>
            <a:avLst/>
            <a:gdLst/>
            <a:ahLst/>
            <a:cxnLst/>
            <a:rect l="l" t="t" r="r" b="b"/>
            <a:pathLst>
              <a:path w="6283959" h="2207895">
                <a:moveTo>
                  <a:pt x="571871" y="726854"/>
                </a:moveTo>
                <a:lnTo>
                  <a:pt x="565245" y="696133"/>
                </a:lnTo>
                <a:lnTo>
                  <a:pt x="562820" y="665676"/>
                </a:lnTo>
                <a:lnTo>
                  <a:pt x="564484" y="635554"/>
                </a:lnTo>
                <a:lnTo>
                  <a:pt x="579638" y="576591"/>
                </a:lnTo>
                <a:lnTo>
                  <a:pt x="609823" y="519801"/>
                </a:lnTo>
                <a:lnTo>
                  <a:pt x="654153" y="465742"/>
                </a:lnTo>
                <a:lnTo>
                  <a:pt x="711741" y="414969"/>
                </a:lnTo>
                <a:lnTo>
                  <a:pt x="745231" y="390990"/>
                </a:lnTo>
                <a:lnTo>
                  <a:pt x="781703" y="368041"/>
                </a:lnTo>
                <a:lnTo>
                  <a:pt x="821048" y="346193"/>
                </a:lnTo>
                <a:lnTo>
                  <a:pt x="863153" y="325515"/>
                </a:lnTo>
                <a:lnTo>
                  <a:pt x="907909" y="306077"/>
                </a:lnTo>
                <a:lnTo>
                  <a:pt x="955205" y="287948"/>
                </a:lnTo>
                <a:lnTo>
                  <a:pt x="1004930" y="271197"/>
                </a:lnTo>
                <a:lnTo>
                  <a:pt x="1056974" y="255896"/>
                </a:lnTo>
                <a:lnTo>
                  <a:pt x="1111225" y="242113"/>
                </a:lnTo>
                <a:lnTo>
                  <a:pt x="1167573" y="229917"/>
                </a:lnTo>
                <a:lnTo>
                  <a:pt x="1225908" y="219379"/>
                </a:lnTo>
                <a:lnTo>
                  <a:pt x="1286118" y="210569"/>
                </a:lnTo>
                <a:lnTo>
                  <a:pt x="1348093" y="203555"/>
                </a:lnTo>
                <a:lnTo>
                  <a:pt x="1411722" y="198407"/>
                </a:lnTo>
                <a:lnTo>
                  <a:pt x="1461975" y="195777"/>
                </a:lnTo>
                <a:lnTo>
                  <a:pt x="1512262" y="194387"/>
                </a:lnTo>
                <a:lnTo>
                  <a:pt x="1562486" y="194229"/>
                </a:lnTo>
                <a:lnTo>
                  <a:pt x="1612549" y="195294"/>
                </a:lnTo>
                <a:lnTo>
                  <a:pt x="1662354" y="197573"/>
                </a:lnTo>
                <a:lnTo>
                  <a:pt x="1711804" y="201058"/>
                </a:lnTo>
                <a:lnTo>
                  <a:pt x="1760802" y="205739"/>
                </a:lnTo>
                <a:lnTo>
                  <a:pt x="1809252" y="211609"/>
                </a:lnTo>
                <a:lnTo>
                  <a:pt x="1857055" y="218658"/>
                </a:lnTo>
                <a:lnTo>
                  <a:pt x="1904115" y="226879"/>
                </a:lnTo>
                <a:lnTo>
                  <a:pt x="1950335" y="236261"/>
                </a:lnTo>
                <a:lnTo>
                  <a:pt x="1995617" y="246797"/>
                </a:lnTo>
                <a:lnTo>
                  <a:pt x="2039864" y="258478"/>
                </a:lnTo>
                <a:lnTo>
                  <a:pt x="2068873" y="234500"/>
                </a:lnTo>
                <a:lnTo>
                  <a:pt x="2101004" y="211942"/>
                </a:lnTo>
                <a:lnTo>
                  <a:pt x="2136056" y="190833"/>
                </a:lnTo>
                <a:lnTo>
                  <a:pt x="2173826" y="171204"/>
                </a:lnTo>
                <a:lnTo>
                  <a:pt x="2214110" y="153084"/>
                </a:lnTo>
                <a:lnTo>
                  <a:pt x="2256708" y="136503"/>
                </a:lnTo>
                <a:lnTo>
                  <a:pt x="2301416" y="121491"/>
                </a:lnTo>
                <a:lnTo>
                  <a:pt x="2348032" y="108077"/>
                </a:lnTo>
                <a:lnTo>
                  <a:pt x="2396353" y="96292"/>
                </a:lnTo>
                <a:lnTo>
                  <a:pt x="2446177" y="86165"/>
                </a:lnTo>
                <a:lnTo>
                  <a:pt x="2497302" y="77726"/>
                </a:lnTo>
                <a:lnTo>
                  <a:pt x="2549525" y="71004"/>
                </a:lnTo>
                <a:lnTo>
                  <a:pt x="2602644" y="66030"/>
                </a:lnTo>
                <a:lnTo>
                  <a:pt x="2656456" y="62833"/>
                </a:lnTo>
                <a:lnTo>
                  <a:pt x="2710759" y="61443"/>
                </a:lnTo>
                <a:lnTo>
                  <a:pt x="2765350" y="61890"/>
                </a:lnTo>
                <a:lnTo>
                  <a:pt x="2820027" y="64203"/>
                </a:lnTo>
                <a:lnTo>
                  <a:pt x="2874587" y="68412"/>
                </a:lnTo>
                <a:lnTo>
                  <a:pt x="2928829" y="74548"/>
                </a:lnTo>
                <a:lnTo>
                  <a:pt x="2982549" y="82639"/>
                </a:lnTo>
                <a:lnTo>
                  <a:pt x="3035545" y="92716"/>
                </a:lnTo>
                <a:lnTo>
                  <a:pt x="3087614" y="104808"/>
                </a:lnTo>
                <a:lnTo>
                  <a:pt x="3136092" y="118280"/>
                </a:lnTo>
                <a:lnTo>
                  <a:pt x="3182356" y="133336"/>
                </a:lnTo>
                <a:lnTo>
                  <a:pt x="3226239" y="149939"/>
                </a:lnTo>
                <a:lnTo>
                  <a:pt x="3267573" y="168054"/>
                </a:lnTo>
                <a:lnTo>
                  <a:pt x="3295657" y="143889"/>
                </a:lnTo>
                <a:lnTo>
                  <a:pt x="3327597" y="121420"/>
                </a:lnTo>
                <a:lnTo>
                  <a:pt x="3363092" y="100696"/>
                </a:lnTo>
                <a:lnTo>
                  <a:pt x="3401842" y="81765"/>
                </a:lnTo>
                <a:lnTo>
                  <a:pt x="3443548" y="64675"/>
                </a:lnTo>
                <a:lnTo>
                  <a:pt x="3487909" y="49474"/>
                </a:lnTo>
                <a:lnTo>
                  <a:pt x="3534624" y="36210"/>
                </a:lnTo>
                <a:lnTo>
                  <a:pt x="3583395" y="24932"/>
                </a:lnTo>
                <a:lnTo>
                  <a:pt x="3633920" y="15686"/>
                </a:lnTo>
                <a:lnTo>
                  <a:pt x="3685900" y="8522"/>
                </a:lnTo>
                <a:lnTo>
                  <a:pt x="3739035" y="3488"/>
                </a:lnTo>
                <a:lnTo>
                  <a:pt x="3793024" y="631"/>
                </a:lnTo>
                <a:lnTo>
                  <a:pt x="3847567" y="0"/>
                </a:lnTo>
                <a:lnTo>
                  <a:pt x="3902364" y="1642"/>
                </a:lnTo>
                <a:lnTo>
                  <a:pt x="3957115" y="5606"/>
                </a:lnTo>
                <a:lnTo>
                  <a:pt x="4011521" y="11940"/>
                </a:lnTo>
                <a:lnTo>
                  <a:pt x="4065280" y="20692"/>
                </a:lnTo>
                <a:lnTo>
                  <a:pt x="4118092" y="31910"/>
                </a:lnTo>
                <a:lnTo>
                  <a:pt x="4168764" y="45425"/>
                </a:lnTo>
                <a:lnTo>
                  <a:pt x="4216504" y="61055"/>
                </a:lnTo>
                <a:lnTo>
                  <a:pt x="4261031" y="78691"/>
                </a:lnTo>
                <a:lnTo>
                  <a:pt x="4302065" y="98223"/>
                </a:lnTo>
                <a:lnTo>
                  <a:pt x="4339326" y="119540"/>
                </a:lnTo>
                <a:lnTo>
                  <a:pt x="4376599" y="100105"/>
                </a:lnTo>
                <a:lnTo>
                  <a:pt x="4416279" y="82371"/>
                </a:lnTo>
                <a:lnTo>
                  <a:pt x="4458145" y="66349"/>
                </a:lnTo>
                <a:lnTo>
                  <a:pt x="4501976" y="52045"/>
                </a:lnTo>
                <a:lnTo>
                  <a:pt x="4547552" y="39470"/>
                </a:lnTo>
                <a:lnTo>
                  <a:pt x="4594652" y="28632"/>
                </a:lnTo>
                <a:lnTo>
                  <a:pt x="4643054" y="19540"/>
                </a:lnTo>
                <a:lnTo>
                  <a:pt x="4692537" y="12202"/>
                </a:lnTo>
                <a:lnTo>
                  <a:pt x="4742882" y="6627"/>
                </a:lnTo>
                <a:lnTo>
                  <a:pt x="4793866" y="2824"/>
                </a:lnTo>
                <a:lnTo>
                  <a:pt x="4845269" y="801"/>
                </a:lnTo>
                <a:lnTo>
                  <a:pt x="4896870" y="568"/>
                </a:lnTo>
                <a:lnTo>
                  <a:pt x="4948448" y="2132"/>
                </a:lnTo>
                <a:lnTo>
                  <a:pt x="4999783" y="5504"/>
                </a:lnTo>
                <a:lnTo>
                  <a:pt x="5050652" y="10691"/>
                </a:lnTo>
                <a:lnTo>
                  <a:pt x="5100836" y="17702"/>
                </a:lnTo>
                <a:lnTo>
                  <a:pt x="5150113" y="26546"/>
                </a:lnTo>
                <a:lnTo>
                  <a:pt x="5198262" y="37231"/>
                </a:lnTo>
                <a:lnTo>
                  <a:pt x="5245063" y="49767"/>
                </a:lnTo>
                <a:lnTo>
                  <a:pt x="5290295" y="64162"/>
                </a:lnTo>
                <a:lnTo>
                  <a:pt x="5333736" y="80424"/>
                </a:lnTo>
                <a:lnTo>
                  <a:pt x="5392756" y="107240"/>
                </a:lnTo>
                <a:lnTo>
                  <a:pt x="5444584" y="136921"/>
                </a:lnTo>
                <a:lnTo>
                  <a:pt x="5488819" y="169134"/>
                </a:lnTo>
                <a:lnTo>
                  <a:pt x="5525064" y="203549"/>
                </a:lnTo>
                <a:lnTo>
                  <a:pt x="5552920" y="239833"/>
                </a:lnTo>
                <a:lnTo>
                  <a:pt x="5571988" y="277655"/>
                </a:lnTo>
                <a:lnTo>
                  <a:pt x="5635726" y="287385"/>
                </a:lnTo>
                <a:lnTo>
                  <a:pt x="5696489" y="299476"/>
                </a:lnTo>
                <a:lnTo>
                  <a:pt x="5754114" y="313792"/>
                </a:lnTo>
                <a:lnTo>
                  <a:pt x="5808436" y="330197"/>
                </a:lnTo>
                <a:lnTo>
                  <a:pt x="5859294" y="348553"/>
                </a:lnTo>
                <a:lnTo>
                  <a:pt x="5906523" y="368723"/>
                </a:lnTo>
                <a:lnTo>
                  <a:pt x="5949959" y="390571"/>
                </a:lnTo>
                <a:lnTo>
                  <a:pt x="5989440" y="413959"/>
                </a:lnTo>
                <a:lnTo>
                  <a:pt x="6024803" y="438750"/>
                </a:lnTo>
                <a:lnTo>
                  <a:pt x="6055882" y="464808"/>
                </a:lnTo>
                <a:lnTo>
                  <a:pt x="6104541" y="520175"/>
                </a:lnTo>
                <a:lnTo>
                  <a:pt x="6134109" y="578963"/>
                </a:lnTo>
                <a:lnTo>
                  <a:pt x="6143280" y="640077"/>
                </a:lnTo>
                <a:lnTo>
                  <a:pt x="6139807" y="671164"/>
                </a:lnTo>
                <a:lnTo>
                  <a:pt x="6115929" y="733712"/>
                </a:lnTo>
                <a:lnTo>
                  <a:pt x="6090658" y="770503"/>
                </a:lnTo>
                <a:lnTo>
                  <a:pt x="6080496" y="782480"/>
                </a:lnTo>
                <a:lnTo>
                  <a:pt x="6121349" y="809886"/>
                </a:lnTo>
                <a:lnTo>
                  <a:pt x="6157557" y="838193"/>
                </a:lnTo>
                <a:lnTo>
                  <a:pt x="6189150" y="867288"/>
                </a:lnTo>
                <a:lnTo>
                  <a:pt x="6216160" y="897061"/>
                </a:lnTo>
                <a:lnTo>
                  <a:pt x="6256553" y="958191"/>
                </a:lnTo>
                <a:lnTo>
                  <a:pt x="6278982" y="1020691"/>
                </a:lnTo>
                <a:lnTo>
                  <a:pt x="6283691" y="1083667"/>
                </a:lnTo>
                <a:lnTo>
                  <a:pt x="6279478" y="1115054"/>
                </a:lnTo>
                <a:lnTo>
                  <a:pt x="6258070" y="1177068"/>
                </a:lnTo>
                <a:lnTo>
                  <a:pt x="6219558" y="1237326"/>
                </a:lnTo>
                <a:lnTo>
                  <a:pt x="6193966" y="1266516"/>
                </a:lnTo>
                <a:lnTo>
                  <a:pt x="6164189" y="1294932"/>
                </a:lnTo>
                <a:lnTo>
                  <a:pt x="6130260" y="1322463"/>
                </a:lnTo>
                <a:lnTo>
                  <a:pt x="6092208" y="1348996"/>
                </a:lnTo>
                <a:lnTo>
                  <a:pt x="6050065" y="1374419"/>
                </a:lnTo>
                <a:lnTo>
                  <a:pt x="6003861" y="1398622"/>
                </a:lnTo>
                <a:lnTo>
                  <a:pt x="5953627" y="1421492"/>
                </a:lnTo>
                <a:lnTo>
                  <a:pt x="5899394" y="1442919"/>
                </a:lnTo>
                <a:lnTo>
                  <a:pt x="5853770" y="1458709"/>
                </a:lnTo>
                <a:lnTo>
                  <a:pt x="5806475" y="1473187"/>
                </a:lnTo>
                <a:lnTo>
                  <a:pt x="5757634" y="1486326"/>
                </a:lnTo>
                <a:lnTo>
                  <a:pt x="5707372" y="1498102"/>
                </a:lnTo>
                <a:lnTo>
                  <a:pt x="5655815" y="1508489"/>
                </a:lnTo>
                <a:lnTo>
                  <a:pt x="5603089" y="1517460"/>
                </a:lnTo>
                <a:lnTo>
                  <a:pt x="5549318" y="1524991"/>
                </a:lnTo>
                <a:lnTo>
                  <a:pt x="5494629" y="1531056"/>
                </a:lnTo>
                <a:lnTo>
                  <a:pt x="5439146" y="1535629"/>
                </a:lnTo>
                <a:lnTo>
                  <a:pt x="5436343" y="1565611"/>
                </a:lnTo>
                <a:lnTo>
                  <a:pt x="5417427" y="1623652"/>
                </a:lnTo>
                <a:lnTo>
                  <a:pt x="5381853" y="1678613"/>
                </a:lnTo>
                <a:lnTo>
                  <a:pt x="5330932" y="1729876"/>
                </a:lnTo>
                <a:lnTo>
                  <a:pt x="5300126" y="1753928"/>
                </a:lnTo>
                <a:lnTo>
                  <a:pt x="5265975" y="1776825"/>
                </a:lnTo>
                <a:lnTo>
                  <a:pt x="5228641" y="1798489"/>
                </a:lnTo>
                <a:lnTo>
                  <a:pt x="5188289" y="1818843"/>
                </a:lnTo>
                <a:lnTo>
                  <a:pt x="5145083" y="1837811"/>
                </a:lnTo>
                <a:lnTo>
                  <a:pt x="5099187" y="1855315"/>
                </a:lnTo>
                <a:lnTo>
                  <a:pt x="5050763" y="1871278"/>
                </a:lnTo>
                <a:lnTo>
                  <a:pt x="4999977" y="1885622"/>
                </a:lnTo>
                <a:lnTo>
                  <a:pt x="4946991" y="1898272"/>
                </a:lnTo>
                <a:lnTo>
                  <a:pt x="4891969" y="1909149"/>
                </a:lnTo>
                <a:lnTo>
                  <a:pt x="4835075" y="1918178"/>
                </a:lnTo>
                <a:lnTo>
                  <a:pt x="4776473" y="1925280"/>
                </a:lnTo>
                <a:lnTo>
                  <a:pt x="4716327" y="1930378"/>
                </a:lnTo>
                <a:lnTo>
                  <a:pt x="4654800" y="1933396"/>
                </a:lnTo>
                <a:lnTo>
                  <a:pt x="4592056" y="1934256"/>
                </a:lnTo>
                <a:lnTo>
                  <a:pt x="4540517" y="1933301"/>
                </a:lnTo>
                <a:lnTo>
                  <a:pt x="4489369" y="1930847"/>
                </a:lnTo>
                <a:lnTo>
                  <a:pt x="4438748" y="1926913"/>
                </a:lnTo>
                <a:lnTo>
                  <a:pt x="4388793" y="1921517"/>
                </a:lnTo>
                <a:lnTo>
                  <a:pt x="4339639" y="1914680"/>
                </a:lnTo>
                <a:lnTo>
                  <a:pt x="4291424" y="1906421"/>
                </a:lnTo>
                <a:lnTo>
                  <a:pt x="4244284" y="1896757"/>
                </a:lnTo>
                <a:lnTo>
                  <a:pt x="4198357" y="1885709"/>
                </a:lnTo>
                <a:lnTo>
                  <a:pt x="4153779" y="1873296"/>
                </a:lnTo>
                <a:lnTo>
                  <a:pt x="4134751" y="1900492"/>
                </a:lnTo>
                <a:lnTo>
                  <a:pt x="4087562" y="1952081"/>
                </a:lnTo>
                <a:lnTo>
                  <a:pt x="4029048" y="1999714"/>
                </a:lnTo>
                <a:lnTo>
                  <a:pt x="3995864" y="2021965"/>
                </a:lnTo>
                <a:lnTo>
                  <a:pt x="3960233" y="2043129"/>
                </a:lnTo>
                <a:lnTo>
                  <a:pt x="3922282" y="2063172"/>
                </a:lnTo>
                <a:lnTo>
                  <a:pt x="3882140" y="2082062"/>
                </a:lnTo>
                <a:lnTo>
                  <a:pt x="3839935" y="2099765"/>
                </a:lnTo>
                <a:lnTo>
                  <a:pt x="3795794" y="2116250"/>
                </a:lnTo>
                <a:lnTo>
                  <a:pt x="3749846" y="2131483"/>
                </a:lnTo>
                <a:lnTo>
                  <a:pt x="3702218" y="2145432"/>
                </a:lnTo>
                <a:lnTo>
                  <a:pt x="3653039" y="2158062"/>
                </a:lnTo>
                <a:lnTo>
                  <a:pt x="3602437" y="2169343"/>
                </a:lnTo>
                <a:lnTo>
                  <a:pt x="3550539" y="2179240"/>
                </a:lnTo>
                <a:lnTo>
                  <a:pt x="3497474" y="2187721"/>
                </a:lnTo>
                <a:lnTo>
                  <a:pt x="3443369" y="2194753"/>
                </a:lnTo>
                <a:lnTo>
                  <a:pt x="3388353" y="2200303"/>
                </a:lnTo>
                <a:lnTo>
                  <a:pt x="3332553" y="2204339"/>
                </a:lnTo>
                <a:lnTo>
                  <a:pt x="3276098" y="2206827"/>
                </a:lnTo>
                <a:lnTo>
                  <a:pt x="3219116" y="2207735"/>
                </a:lnTo>
                <a:lnTo>
                  <a:pt x="3161733" y="2207029"/>
                </a:lnTo>
                <a:lnTo>
                  <a:pt x="3104080" y="2204678"/>
                </a:lnTo>
                <a:lnTo>
                  <a:pt x="3046282" y="2200647"/>
                </a:lnTo>
                <a:lnTo>
                  <a:pt x="2988470" y="2194905"/>
                </a:lnTo>
                <a:lnTo>
                  <a:pt x="2930769" y="2187418"/>
                </a:lnTo>
                <a:lnTo>
                  <a:pt x="2872261" y="2177943"/>
                </a:lnTo>
                <a:lnTo>
                  <a:pt x="2815359" y="2166774"/>
                </a:lnTo>
                <a:lnTo>
                  <a:pt x="2760210" y="2153962"/>
                </a:lnTo>
                <a:lnTo>
                  <a:pt x="2706957" y="2139559"/>
                </a:lnTo>
                <a:lnTo>
                  <a:pt x="2655747" y="2123615"/>
                </a:lnTo>
                <a:lnTo>
                  <a:pt x="2606726" y="2106183"/>
                </a:lnTo>
                <a:lnTo>
                  <a:pt x="2560037" y="2087314"/>
                </a:lnTo>
                <a:lnTo>
                  <a:pt x="2515828" y="2067059"/>
                </a:lnTo>
                <a:lnTo>
                  <a:pt x="2474243" y="2045469"/>
                </a:lnTo>
                <a:lnTo>
                  <a:pt x="2435428" y="2022597"/>
                </a:lnTo>
                <a:lnTo>
                  <a:pt x="2399528" y="1998493"/>
                </a:lnTo>
                <a:lnTo>
                  <a:pt x="2350847" y="2011776"/>
                </a:lnTo>
                <a:lnTo>
                  <a:pt x="2301382" y="2023771"/>
                </a:lnTo>
                <a:lnTo>
                  <a:pt x="2251222" y="2034490"/>
                </a:lnTo>
                <a:lnTo>
                  <a:pt x="2200454" y="2043941"/>
                </a:lnTo>
                <a:lnTo>
                  <a:pt x="2149168" y="2052136"/>
                </a:lnTo>
                <a:lnTo>
                  <a:pt x="2097450" y="2059085"/>
                </a:lnTo>
                <a:lnTo>
                  <a:pt x="2045390" y="2064800"/>
                </a:lnTo>
                <a:lnTo>
                  <a:pt x="1993076" y="2069289"/>
                </a:lnTo>
                <a:lnTo>
                  <a:pt x="1940595" y="2072565"/>
                </a:lnTo>
                <a:lnTo>
                  <a:pt x="1888037" y="2074637"/>
                </a:lnTo>
                <a:lnTo>
                  <a:pt x="1835488" y="2075516"/>
                </a:lnTo>
                <a:lnTo>
                  <a:pt x="1783038" y="2075213"/>
                </a:lnTo>
                <a:lnTo>
                  <a:pt x="1730775" y="2073738"/>
                </a:lnTo>
                <a:lnTo>
                  <a:pt x="1678786" y="2071102"/>
                </a:lnTo>
                <a:lnTo>
                  <a:pt x="1627161" y="2067314"/>
                </a:lnTo>
                <a:lnTo>
                  <a:pt x="1575987" y="2062387"/>
                </a:lnTo>
                <a:lnTo>
                  <a:pt x="1525352" y="2056330"/>
                </a:lnTo>
                <a:lnTo>
                  <a:pt x="1475345" y="2049153"/>
                </a:lnTo>
                <a:lnTo>
                  <a:pt x="1426054" y="2040868"/>
                </a:lnTo>
                <a:lnTo>
                  <a:pt x="1377567" y="2031485"/>
                </a:lnTo>
                <a:lnTo>
                  <a:pt x="1329972" y="2021015"/>
                </a:lnTo>
                <a:lnTo>
                  <a:pt x="1283358" y="2009467"/>
                </a:lnTo>
                <a:lnTo>
                  <a:pt x="1237812" y="1996854"/>
                </a:lnTo>
                <a:lnTo>
                  <a:pt x="1193424" y="1983184"/>
                </a:lnTo>
                <a:lnTo>
                  <a:pt x="1150280" y="1968469"/>
                </a:lnTo>
                <a:lnTo>
                  <a:pt x="1108470" y="1952719"/>
                </a:lnTo>
                <a:lnTo>
                  <a:pt x="1068082" y="1935945"/>
                </a:lnTo>
                <a:lnTo>
                  <a:pt x="1029203" y="1918157"/>
                </a:lnTo>
                <a:lnTo>
                  <a:pt x="991922" y="1899366"/>
                </a:lnTo>
                <a:lnTo>
                  <a:pt x="956327" y="1879582"/>
                </a:lnTo>
                <a:lnTo>
                  <a:pt x="922507" y="1858816"/>
                </a:lnTo>
                <a:lnTo>
                  <a:pt x="890549" y="1837079"/>
                </a:lnTo>
                <a:lnTo>
                  <a:pt x="856478" y="1811168"/>
                </a:lnTo>
                <a:lnTo>
                  <a:pt x="848604" y="1804678"/>
                </a:lnTo>
                <a:lnTo>
                  <a:pt x="787696" y="1806699"/>
                </a:lnTo>
                <a:lnTo>
                  <a:pt x="727760" y="1805963"/>
                </a:lnTo>
                <a:lnTo>
                  <a:pt x="669090" y="1802582"/>
                </a:lnTo>
                <a:lnTo>
                  <a:pt x="611982" y="1796666"/>
                </a:lnTo>
                <a:lnTo>
                  <a:pt x="556730" y="1788328"/>
                </a:lnTo>
                <a:lnTo>
                  <a:pt x="503627" y="1777677"/>
                </a:lnTo>
                <a:lnTo>
                  <a:pt x="452970" y="1764825"/>
                </a:lnTo>
                <a:lnTo>
                  <a:pt x="405052" y="1749884"/>
                </a:lnTo>
                <a:lnTo>
                  <a:pt x="360168" y="1732963"/>
                </a:lnTo>
                <a:lnTo>
                  <a:pt x="318612" y="1714174"/>
                </a:lnTo>
                <a:lnTo>
                  <a:pt x="280680" y="1693629"/>
                </a:lnTo>
                <a:lnTo>
                  <a:pt x="246664" y="1671437"/>
                </a:lnTo>
                <a:lnTo>
                  <a:pt x="191565" y="1622561"/>
                </a:lnTo>
                <a:lnTo>
                  <a:pt x="155669" y="1568435"/>
                </a:lnTo>
                <a:lnTo>
                  <a:pt x="141367" y="1501862"/>
                </a:lnTo>
                <a:lnTo>
                  <a:pt x="146916" y="1464449"/>
                </a:lnTo>
                <a:lnTo>
                  <a:pt x="162024" y="1427851"/>
                </a:lnTo>
                <a:lnTo>
                  <a:pt x="186410" y="1392482"/>
                </a:lnTo>
                <a:lnTo>
                  <a:pt x="219791" y="1358752"/>
                </a:lnTo>
                <a:lnTo>
                  <a:pt x="261885" y="1327074"/>
                </a:lnTo>
                <a:lnTo>
                  <a:pt x="312410" y="1297859"/>
                </a:lnTo>
                <a:lnTo>
                  <a:pt x="254924" y="1279599"/>
                </a:lnTo>
                <a:lnTo>
                  <a:pt x="202903" y="1258893"/>
                </a:lnTo>
                <a:lnTo>
                  <a:pt x="156485" y="1235992"/>
                </a:lnTo>
                <a:lnTo>
                  <a:pt x="115807" y="1211152"/>
                </a:lnTo>
                <a:lnTo>
                  <a:pt x="81007" y="1184625"/>
                </a:lnTo>
                <a:lnTo>
                  <a:pt x="52223" y="1156664"/>
                </a:lnTo>
                <a:lnTo>
                  <a:pt x="13253" y="1097454"/>
                </a:lnTo>
                <a:lnTo>
                  <a:pt x="0" y="1035551"/>
                </a:lnTo>
                <a:lnTo>
                  <a:pt x="3361" y="1004222"/>
                </a:lnTo>
                <a:lnTo>
                  <a:pt x="30747" y="942076"/>
                </a:lnTo>
                <a:lnTo>
                  <a:pt x="55048" y="911766"/>
                </a:lnTo>
                <a:lnTo>
                  <a:pt x="86604" y="882302"/>
                </a:lnTo>
                <a:lnTo>
                  <a:pt x="119361" y="858134"/>
                </a:lnTo>
                <a:lnTo>
                  <a:pt x="156379" y="835759"/>
                </a:lnTo>
                <a:lnTo>
                  <a:pt x="197330" y="815283"/>
                </a:lnTo>
                <a:lnTo>
                  <a:pt x="241888" y="796806"/>
                </a:lnTo>
                <a:lnTo>
                  <a:pt x="289725" y="780433"/>
                </a:lnTo>
                <a:lnTo>
                  <a:pt x="340515" y="766265"/>
                </a:lnTo>
                <a:lnTo>
                  <a:pt x="393931" y="754406"/>
                </a:lnTo>
                <a:lnTo>
                  <a:pt x="449645" y="744960"/>
                </a:lnTo>
                <a:lnTo>
                  <a:pt x="507332" y="738027"/>
                </a:lnTo>
                <a:lnTo>
                  <a:pt x="566664" y="733712"/>
                </a:lnTo>
                <a:lnTo>
                  <a:pt x="571871" y="72685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2357" y="4022090"/>
            <a:ext cx="160654" cy="160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1613" y="4092066"/>
            <a:ext cx="245110" cy="245745"/>
          </a:xfrm>
          <a:custGeom>
            <a:avLst/>
            <a:gdLst/>
            <a:ahLst/>
            <a:cxnLst/>
            <a:rect l="l" t="t" r="r" b="b"/>
            <a:pathLst>
              <a:path w="245109" h="245745">
                <a:moveTo>
                  <a:pt x="245110" y="122681"/>
                </a:moveTo>
                <a:lnTo>
                  <a:pt x="235479" y="170388"/>
                </a:lnTo>
                <a:lnTo>
                  <a:pt x="209216" y="209343"/>
                </a:lnTo>
                <a:lnTo>
                  <a:pt x="170261" y="235606"/>
                </a:lnTo>
                <a:lnTo>
                  <a:pt x="122554" y="245236"/>
                </a:lnTo>
                <a:lnTo>
                  <a:pt x="74848" y="235606"/>
                </a:lnTo>
                <a:lnTo>
                  <a:pt x="35893" y="209343"/>
                </a:lnTo>
                <a:lnTo>
                  <a:pt x="9630" y="170388"/>
                </a:lnTo>
                <a:lnTo>
                  <a:pt x="0" y="122681"/>
                </a:lnTo>
                <a:lnTo>
                  <a:pt x="9630" y="74955"/>
                </a:lnTo>
                <a:lnTo>
                  <a:pt x="35893" y="35956"/>
                </a:lnTo>
                <a:lnTo>
                  <a:pt x="74848" y="9650"/>
                </a:lnTo>
                <a:lnTo>
                  <a:pt x="122554" y="0"/>
                </a:lnTo>
                <a:lnTo>
                  <a:pt x="170261" y="9650"/>
                </a:lnTo>
                <a:lnTo>
                  <a:pt x="209216" y="35956"/>
                </a:lnTo>
                <a:lnTo>
                  <a:pt x="235479" y="74955"/>
                </a:lnTo>
                <a:lnTo>
                  <a:pt x="245110" y="12268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7938" y="4247769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367791" y="183895"/>
                </a:moveTo>
                <a:lnTo>
                  <a:pt x="361216" y="232795"/>
                </a:lnTo>
                <a:lnTo>
                  <a:pt x="342664" y="276728"/>
                </a:lnTo>
                <a:lnTo>
                  <a:pt x="313896" y="313943"/>
                </a:lnTo>
                <a:lnTo>
                  <a:pt x="276671" y="342693"/>
                </a:lnTo>
                <a:lnTo>
                  <a:pt x="232751" y="361225"/>
                </a:lnTo>
                <a:lnTo>
                  <a:pt x="183896" y="367791"/>
                </a:lnTo>
                <a:lnTo>
                  <a:pt x="134996" y="361225"/>
                </a:lnTo>
                <a:lnTo>
                  <a:pt x="91063" y="342693"/>
                </a:lnTo>
                <a:lnTo>
                  <a:pt x="53847" y="313944"/>
                </a:lnTo>
                <a:lnTo>
                  <a:pt x="25098" y="276728"/>
                </a:lnTo>
                <a:lnTo>
                  <a:pt x="6566" y="232795"/>
                </a:lnTo>
                <a:lnTo>
                  <a:pt x="0" y="183895"/>
                </a:lnTo>
                <a:lnTo>
                  <a:pt x="6566" y="134996"/>
                </a:lnTo>
                <a:lnTo>
                  <a:pt x="25098" y="91063"/>
                </a:lnTo>
                <a:lnTo>
                  <a:pt x="53848" y="53847"/>
                </a:lnTo>
                <a:lnTo>
                  <a:pt x="91063" y="25098"/>
                </a:lnTo>
                <a:lnTo>
                  <a:pt x="134996" y="6566"/>
                </a:lnTo>
                <a:lnTo>
                  <a:pt x="183896" y="0"/>
                </a:lnTo>
                <a:lnTo>
                  <a:pt x="232751" y="6566"/>
                </a:lnTo>
                <a:lnTo>
                  <a:pt x="276671" y="25098"/>
                </a:lnTo>
                <a:lnTo>
                  <a:pt x="313896" y="53847"/>
                </a:lnTo>
                <a:lnTo>
                  <a:pt x="342664" y="91063"/>
                </a:lnTo>
                <a:lnTo>
                  <a:pt x="361216" y="134996"/>
                </a:lnTo>
                <a:lnTo>
                  <a:pt x="367791" y="1838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786" y="5815888"/>
            <a:ext cx="368300" cy="41910"/>
          </a:xfrm>
          <a:custGeom>
            <a:avLst/>
            <a:gdLst/>
            <a:ahLst/>
            <a:cxnLst/>
            <a:rect l="l" t="t" r="r" b="b"/>
            <a:pathLst>
              <a:path w="368300" h="41910">
                <a:moveTo>
                  <a:pt x="367919" y="40716"/>
                </a:moveTo>
                <a:lnTo>
                  <a:pt x="312942" y="41619"/>
                </a:lnTo>
                <a:lnTo>
                  <a:pt x="258267" y="40227"/>
                </a:lnTo>
                <a:lnTo>
                  <a:pt x="204196" y="36572"/>
                </a:lnTo>
                <a:lnTo>
                  <a:pt x="151032" y="30689"/>
                </a:lnTo>
                <a:lnTo>
                  <a:pt x="99077" y="22609"/>
                </a:lnTo>
                <a:lnTo>
                  <a:pt x="48632" y="12369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2409" y="6302146"/>
            <a:ext cx="161290" cy="19685"/>
          </a:xfrm>
          <a:custGeom>
            <a:avLst/>
            <a:gdLst/>
            <a:ahLst/>
            <a:cxnLst/>
            <a:rect l="l" t="t" r="r" b="b"/>
            <a:pathLst>
              <a:path w="161289" h="19685">
                <a:moveTo>
                  <a:pt x="161036" y="0"/>
                </a:moveTo>
                <a:lnTo>
                  <a:pt x="121836" y="6755"/>
                </a:lnTo>
                <a:lnTo>
                  <a:pt x="81851" y="12265"/>
                </a:lnTo>
                <a:lnTo>
                  <a:pt x="41199" y="16512"/>
                </a:lnTo>
                <a:lnTo>
                  <a:pt x="0" y="194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3765" y="6427342"/>
            <a:ext cx="97155" cy="88900"/>
          </a:xfrm>
          <a:custGeom>
            <a:avLst/>
            <a:gdLst/>
            <a:ahLst/>
            <a:cxnLst/>
            <a:rect l="l" t="t" r="r" b="b"/>
            <a:pathLst>
              <a:path w="97154" h="88900">
                <a:moveTo>
                  <a:pt x="97027" y="88887"/>
                </a:moveTo>
                <a:lnTo>
                  <a:pt x="69080" y="67620"/>
                </a:lnTo>
                <a:lnTo>
                  <a:pt x="43561" y="45686"/>
                </a:lnTo>
                <a:lnTo>
                  <a:pt x="20518" y="23130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76059" y="6294577"/>
            <a:ext cx="38735" cy="97790"/>
          </a:xfrm>
          <a:custGeom>
            <a:avLst/>
            <a:gdLst/>
            <a:ahLst/>
            <a:cxnLst/>
            <a:rect l="l" t="t" r="r" b="b"/>
            <a:pathLst>
              <a:path w="38734" h="97789">
                <a:moveTo>
                  <a:pt x="38735" y="0"/>
                </a:moveTo>
                <a:lnTo>
                  <a:pt x="33093" y="24730"/>
                </a:lnTo>
                <a:lnTo>
                  <a:pt x="24749" y="49263"/>
                </a:lnTo>
                <a:lnTo>
                  <a:pt x="13714" y="73548"/>
                </a:lnTo>
                <a:lnTo>
                  <a:pt x="0" y="9753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5050" y="5691962"/>
            <a:ext cx="472440" cy="365125"/>
          </a:xfrm>
          <a:custGeom>
            <a:avLst/>
            <a:gdLst/>
            <a:ahLst/>
            <a:cxnLst/>
            <a:rect l="l" t="t" r="r" b="b"/>
            <a:pathLst>
              <a:path w="472440" h="365125">
                <a:moveTo>
                  <a:pt x="0" y="0"/>
                </a:moveTo>
                <a:lnTo>
                  <a:pt x="60729" y="15645"/>
                </a:lnTo>
                <a:lnTo>
                  <a:pt x="117996" y="33421"/>
                </a:lnTo>
                <a:lnTo>
                  <a:pt x="171629" y="53195"/>
                </a:lnTo>
                <a:lnTo>
                  <a:pt x="221454" y="74834"/>
                </a:lnTo>
                <a:lnTo>
                  <a:pt x="267300" y="98205"/>
                </a:lnTo>
                <a:lnTo>
                  <a:pt x="308993" y="123174"/>
                </a:lnTo>
                <a:lnTo>
                  <a:pt x="346360" y="149609"/>
                </a:lnTo>
                <a:lnTo>
                  <a:pt x="379230" y="177376"/>
                </a:lnTo>
                <a:lnTo>
                  <a:pt x="407428" y="206342"/>
                </a:lnTo>
                <a:lnTo>
                  <a:pt x="449122" y="267340"/>
                </a:lnTo>
                <a:lnTo>
                  <a:pt x="470059" y="331537"/>
                </a:lnTo>
                <a:lnTo>
                  <a:pt x="472313" y="36450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88781" y="5303773"/>
            <a:ext cx="210820" cy="137160"/>
          </a:xfrm>
          <a:custGeom>
            <a:avLst/>
            <a:gdLst/>
            <a:ahLst/>
            <a:cxnLst/>
            <a:rect l="l" t="t" r="r" b="b"/>
            <a:pathLst>
              <a:path w="210820" h="137160">
                <a:moveTo>
                  <a:pt x="210312" y="0"/>
                </a:moveTo>
                <a:lnTo>
                  <a:pt x="179100" y="30878"/>
                </a:lnTo>
                <a:lnTo>
                  <a:pt x="142189" y="60153"/>
                </a:lnTo>
                <a:lnTo>
                  <a:pt x="99852" y="87654"/>
                </a:lnTo>
                <a:lnTo>
                  <a:pt x="52364" y="113210"/>
                </a:lnTo>
                <a:lnTo>
                  <a:pt x="0" y="13665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4395" y="4796535"/>
            <a:ext cx="11430" cy="64769"/>
          </a:xfrm>
          <a:custGeom>
            <a:avLst/>
            <a:gdLst/>
            <a:ahLst/>
            <a:cxnLst/>
            <a:rect l="l" t="t" r="r" b="b"/>
            <a:pathLst>
              <a:path w="11429" h="64770">
                <a:moveTo>
                  <a:pt x="0" y="0"/>
                </a:moveTo>
                <a:lnTo>
                  <a:pt x="5264" y="16047"/>
                </a:lnTo>
                <a:lnTo>
                  <a:pt x="8874" y="32178"/>
                </a:lnTo>
                <a:lnTo>
                  <a:pt x="10840" y="48381"/>
                </a:lnTo>
                <a:lnTo>
                  <a:pt x="11175" y="6464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1243" y="4638928"/>
            <a:ext cx="107950" cy="82550"/>
          </a:xfrm>
          <a:custGeom>
            <a:avLst/>
            <a:gdLst/>
            <a:ahLst/>
            <a:cxnLst/>
            <a:rect l="l" t="t" r="r" b="b"/>
            <a:pathLst>
              <a:path w="107950" h="82550">
                <a:moveTo>
                  <a:pt x="0" y="82423"/>
                </a:moveTo>
                <a:lnTo>
                  <a:pt x="22221" y="60453"/>
                </a:lnTo>
                <a:lnTo>
                  <a:pt x="47656" y="39354"/>
                </a:lnTo>
                <a:lnTo>
                  <a:pt x="76188" y="19182"/>
                </a:lnTo>
                <a:lnTo>
                  <a:pt x="10769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3498" y="4689475"/>
            <a:ext cx="52705" cy="71120"/>
          </a:xfrm>
          <a:custGeom>
            <a:avLst/>
            <a:gdLst/>
            <a:ahLst/>
            <a:cxnLst/>
            <a:rect l="l" t="t" r="r" b="b"/>
            <a:pathLst>
              <a:path w="52704" h="71120">
                <a:moveTo>
                  <a:pt x="0" y="70993"/>
                </a:moveTo>
                <a:lnTo>
                  <a:pt x="9566" y="52738"/>
                </a:lnTo>
                <a:lnTo>
                  <a:pt x="21478" y="34782"/>
                </a:lnTo>
                <a:lnTo>
                  <a:pt x="35700" y="17182"/>
                </a:lnTo>
                <a:lnTo>
                  <a:pt x="5219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0747" y="4784597"/>
            <a:ext cx="189230" cy="69215"/>
          </a:xfrm>
          <a:custGeom>
            <a:avLst/>
            <a:gdLst/>
            <a:ahLst/>
            <a:cxnLst/>
            <a:rect l="l" t="t" r="r" b="b"/>
            <a:pathLst>
              <a:path w="189229" h="69214">
                <a:moveTo>
                  <a:pt x="0" y="0"/>
                </a:moveTo>
                <a:lnTo>
                  <a:pt x="50438" y="15186"/>
                </a:lnTo>
                <a:lnTo>
                  <a:pt x="98806" y="31765"/>
                </a:lnTo>
                <a:lnTo>
                  <a:pt x="144982" y="49702"/>
                </a:lnTo>
                <a:lnTo>
                  <a:pt x="188849" y="6896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3517" y="5253482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19" h="73025">
                <a:moveTo>
                  <a:pt x="33019" y="72517"/>
                </a:moveTo>
                <a:lnTo>
                  <a:pt x="22520" y="54613"/>
                </a:lnTo>
                <a:lnTo>
                  <a:pt x="13509" y="36544"/>
                </a:lnTo>
                <a:lnTo>
                  <a:pt x="5998" y="183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60356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5" dirty="0"/>
              <a:t>通过</a:t>
            </a:r>
            <a:r>
              <a:rPr lang="en-US" altLang="zh-CN" spc="-5" dirty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zh-CN" altLang="en-US" spc="-5" dirty="0">
                <a:latin typeface="Times New Roman" pitchFamily="18" charset="0"/>
                <a:cs typeface="Times New Roman" pitchFamily="18" charset="0"/>
              </a:rPr>
              <a:t>生成图片</a:t>
            </a:r>
            <a:endParaRPr spc="-5" dirty="0"/>
          </a:p>
        </p:txBody>
      </p:sp>
      <p:sp>
        <p:nvSpPr>
          <p:cNvPr id="18" name="object 18"/>
          <p:cNvSpPr/>
          <p:nvPr/>
        </p:nvSpPr>
        <p:spPr>
          <a:xfrm>
            <a:off x="1176527" y="2865120"/>
            <a:ext cx="1709927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29911" y="4823459"/>
            <a:ext cx="1636776" cy="1572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8648" y="4803647"/>
            <a:ext cx="1571244" cy="1572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3659" y="4788408"/>
            <a:ext cx="1620012" cy="1621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7542" y="1756565"/>
            <a:ext cx="5057140" cy="246028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20" dirty="0">
                <a:latin typeface="Calibri"/>
                <a:cs typeface="Calibri"/>
              </a:rPr>
              <a:t>像素递归神经网络</a:t>
            </a:r>
            <a:endParaRPr sz="28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https://arxiv.org/abs/1601.06759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2478405" marR="1692275">
              <a:lnSpc>
                <a:spcPct val="100000"/>
              </a:lnSpc>
              <a:spcBef>
                <a:spcPts val="2415"/>
              </a:spcBef>
            </a:pPr>
            <a:r>
              <a:rPr lang="zh-CN" altLang="en-US" sz="2800" spc="-15" dirty="0">
                <a:latin typeface="Calibri"/>
                <a:cs typeface="Calibri"/>
              </a:rPr>
              <a:t>真实世界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5559" y="2557272"/>
            <a:ext cx="1161288" cy="1499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5963" y="2910839"/>
            <a:ext cx="1743456" cy="1693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生成图片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052820" cy="4456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35" dirty="0">
                <a:cs typeface="Calibri"/>
              </a:rPr>
              <a:t>训练解码器生成图像是</a:t>
            </a:r>
            <a:r>
              <a:rPr lang="zh-CN" altLang="en-US" sz="2800" spc="-35" dirty="0">
                <a:solidFill>
                  <a:srgbClr val="FF0000"/>
                </a:solidFill>
                <a:cs typeface="Calibri"/>
              </a:rPr>
              <a:t>无监督的</a:t>
            </a:r>
            <a:endParaRPr lang="zh-CN" altLang="en-US" sz="28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8" y="3857244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987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12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711" y="3386328"/>
            <a:ext cx="765048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6711" y="3386328"/>
            <a:ext cx="765175" cy="471170"/>
          </a:xfrm>
          <a:custGeom>
            <a:avLst/>
            <a:gdLst/>
            <a:ahLst/>
            <a:cxnLst/>
            <a:rect l="l" t="t" r="r" b="b"/>
            <a:pathLst>
              <a:path w="765175" h="471170">
                <a:moveTo>
                  <a:pt x="0" y="235458"/>
                </a:moveTo>
                <a:lnTo>
                  <a:pt x="191262" y="235458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5458"/>
                </a:lnTo>
                <a:lnTo>
                  <a:pt x="765048" y="235458"/>
                </a:lnTo>
                <a:lnTo>
                  <a:pt x="382524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0" y="4872228"/>
            <a:ext cx="763524" cy="470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0" y="4872228"/>
            <a:ext cx="763905" cy="471170"/>
          </a:xfrm>
          <a:custGeom>
            <a:avLst/>
            <a:gdLst/>
            <a:ahLst/>
            <a:cxnLst/>
            <a:rect l="l" t="t" r="r" b="b"/>
            <a:pathLst>
              <a:path w="763905" h="471170">
                <a:moveTo>
                  <a:pt x="0" y="235458"/>
                </a:moveTo>
                <a:lnTo>
                  <a:pt x="190881" y="235458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5458"/>
                </a:lnTo>
                <a:lnTo>
                  <a:pt x="763524" y="235458"/>
                </a:lnTo>
                <a:lnTo>
                  <a:pt x="381762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0734" y="2845130"/>
            <a:ext cx="21462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7923" y="5414771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1244" y="3041904"/>
            <a:ext cx="192024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8132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4164" y="3041904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3432" y="3044951"/>
            <a:ext cx="192024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748" y="3041904"/>
            <a:ext cx="193547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6351" y="3041904"/>
            <a:ext cx="192023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439667"/>
            <a:ext cx="5385816" cy="3044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9758" y="2961513"/>
            <a:ext cx="3756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Calibri"/>
                <a:cs typeface="Calibri"/>
              </a:rPr>
              <a:t>训练数据是大量的图片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2663" y="2979420"/>
            <a:ext cx="1567180" cy="31877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3395">
              <a:lnSpc>
                <a:spcPts val="2510"/>
              </a:lnSpc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" y="171653"/>
            <a:ext cx="2190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1" u="sng" spc="-30" dirty="0">
                <a:uFill>
                  <a:solidFill>
                    <a:srgbClr val="000000"/>
                  </a:solidFill>
                </a:uFill>
                <a:latin typeface="Calibri Light"/>
                <a:cs typeface="Calibri Light"/>
              </a:rPr>
              <a:t>Auto-encoder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59" y="2119883"/>
            <a:ext cx="1309115" cy="1001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59" y="2119883"/>
            <a:ext cx="1309370" cy="1001394"/>
          </a:xfrm>
          <a:custGeom>
            <a:avLst/>
            <a:gdLst/>
            <a:ahLst/>
            <a:cxnLst/>
            <a:rect l="l" t="t" r="r" b="b"/>
            <a:pathLst>
              <a:path w="1309370" h="1001394">
                <a:moveTo>
                  <a:pt x="0" y="1001268"/>
                </a:moveTo>
                <a:lnTo>
                  <a:pt x="1309115" y="1001268"/>
                </a:lnTo>
                <a:lnTo>
                  <a:pt x="1309115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5922" y="2223008"/>
            <a:ext cx="1040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9388" y="385572"/>
            <a:ext cx="1307591" cy="981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9388" y="385572"/>
            <a:ext cx="1308100" cy="981710"/>
          </a:xfrm>
          <a:custGeom>
            <a:avLst/>
            <a:gdLst/>
            <a:ahLst/>
            <a:cxnLst/>
            <a:rect l="l" t="t" r="r" b="b"/>
            <a:pathLst>
              <a:path w="1308100" h="981710">
                <a:moveTo>
                  <a:pt x="0" y="981455"/>
                </a:moveTo>
                <a:lnTo>
                  <a:pt x="1307591" y="981455"/>
                </a:lnTo>
                <a:lnTo>
                  <a:pt x="1307591" y="0"/>
                </a:lnTo>
                <a:lnTo>
                  <a:pt x="0" y="0"/>
                </a:lnTo>
                <a:lnTo>
                  <a:pt x="0" y="98145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29529" y="478916"/>
            <a:ext cx="106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4783" y="2185416"/>
            <a:ext cx="320040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4783" y="2185416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40" h="767080">
                <a:moveTo>
                  <a:pt x="0" y="766572"/>
                </a:moveTo>
                <a:lnTo>
                  <a:pt x="320040" y="766572"/>
                </a:lnTo>
                <a:lnTo>
                  <a:pt x="320040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1029" y="2351354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7367" y="458723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7367" y="458723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80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87014" y="624281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39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39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243077" y="0"/>
                </a:moveTo>
                <a:lnTo>
                  <a:pt x="243077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3077" y="346328"/>
                </a:lnTo>
                <a:lnTo>
                  <a:pt x="243077" y="461771"/>
                </a:lnTo>
                <a:lnTo>
                  <a:pt x="473963" y="230885"/>
                </a:lnTo>
                <a:lnTo>
                  <a:pt x="243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0" y="115442"/>
                </a:moveTo>
                <a:lnTo>
                  <a:pt x="243077" y="115442"/>
                </a:lnTo>
                <a:lnTo>
                  <a:pt x="243077" y="0"/>
                </a:lnTo>
                <a:lnTo>
                  <a:pt x="473963" y="230885"/>
                </a:lnTo>
                <a:lnTo>
                  <a:pt x="243077" y="461771"/>
                </a:lnTo>
                <a:lnTo>
                  <a:pt x="243077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4" y="0"/>
                </a:moveTo>
                <a:lnTo>
                  <a:pt x="241554" y="115443"/>
                </a:lnTo>
                <a:lnTo>
                  <a:pt x="0" y="115443"/>
                </a:lnTo>
                <a:lnTo>
                  <a:pt x="0" y="346328"/>
                </a:lnTo>
                <a:lnTo>
                  <a:pt x="241554" y="346328"/>
                </a:lnTo>
                <a:lnTo>
                  <a:pt x="241554" y="461772"/>
                </a:lnTo>
                <a:lnTo>
                  <a:pt x="472440" y="230886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4" y="115443"/>
                </a:lnTo>
                <a:lnTo>
                  <a:pt x="241554" y="0"/>
                </a:lnTo>
                <a:lnTo>
                  <a:pt x="472440" y="230886"/>
                </a:lnTo>
                <a:lnTo>
                  <a:pt x="241554" y="461772"/>
                </a:lnTo>
                <a:lnTo>
                  <a:pt x="241554" y="346328"/>
                </a:lnTo>
                <a:lnTo>
                  <a:pt x="0" y="346328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40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40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18959" y="260604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3552" y="1987295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1208" y="1287780"/>
            <a:ext cx="2769870" cy="960119"/>
          </a:xfrm>
          <a:custGeom>
            <a:avLst/>
            <a:gdLst/>
            <a:ahLst/>
            <a:cxnLst/>
            <a:rect l="l" t="t" r="r" b="b"/>
            <a:pathLst>
              <a:path w="2769870" h="960119">
                <a:moveTo>
                  <a:pt x="2540075" y="887505"/>
                </a:moveTo>
                <a:lnTo>
                  <a:pt x="2517013" y="960120"/>
                </a:lnTo>
                <a:lnTo>
                  <a:pt x="2769489" y="920496"/>
                </a:lnTo>
                <a:lnTo>
                  <a:pt x="2747429" y="899033"/>
                </a:lnTo>
                <a:lnTo>
                  <a:pt x="2576321" y="899033"/>
                </a:lnTo>
                <a:lnTo>
                  <a:pt x="2540075" y="887505"/>
                </a:lnTo>
                <a:close/>
              </a:path>
              <a:path w="2769870" h="960119">
                <a:moveTo>
                  <a:pt x="2563150" y="814849"/>
                </a:moveTo>
                <a:lnTo>
                  <a:pt x="2540075" y="887505"/>
                </a:lnTo>
                <a:lnTo>
                  <a:pt x="2576321" y="899033"/>
                </a:lnTo>
                <a:lnTo>
                  <a:pt x="2599436" y="826389"/>
                </a:lnTo>
                <a:lnTo>
                  <a:pt x="2563150" y="814849"/>
                </a:lnTo>
                <a:close/>
              </a:path>
              <a:path w="2769870" h="960119">
                <a:moveTo>
                  <a:pt x="2586227" y="742188"/>
                </a:moveTo>
                <a:lnTo>
                  <a:pt x="2563150" y="814849"/>
                </a:lnTo>
                <a:lnTo>
                  <a:pt x="2599436" y="826389"/>
                </a:lnTo>
                <a:lnTo>
                  <a:pt x="2576321" y="899033"/>
                </a:lnTo>
                <a:lnTo>
                  <a:pt x="2747429" y="899033"/>
                </a:lnTo>
                <a:lnTo>
                  <a:pt x="2586227" y="742188"/>
                </a:lnTo>
                <a:close/>
              </a:path>
              <a:path w="2769870" h="960119">
                <a:moveTo>
                  <a:pt x="229389" y="72647"/>
                </a:moveTo>
                <a:lnTo>
                  <a:pt x="206302" y="145299"/>
                </a:lnTo>
                <a:lnTo>
                  <a:pt x="2540075" y="887505"/>
                </a:lnTo>
                <a:lnTo>
                  <a:pt x="2563150" y="814849"/>
                </a:lnTo>
                <a:lnTo>
                  <a:pt x="229389" y="72647"/>
                </a:lnTo>
                <a:close/>
              </a:path>
              <a:path w="2769870" h="960119">
                <a:moveTo>
                  <a:pt x="252475" y="0"/>
                </a:moveTo>
                <a:lnTo>
                  <a:pt x="0" y="39624"/>
                </a:lnTo>
                <a:lnTo>
                  <a:pt x="183261" y="217805"/>
                </a:lnTo>
                <a:lnTo>
                  <a:pt x="206302" y="145299"/>
                </a:lnTo>
                <a:lnTo>
                  <a:pt x="169925" y="133731"/>
                </a:lnTo>
                <a:lnTo>
                  <a:pt x="193039" y="61087"/>
                </a:lnTo>
                <a:lnTo>
                  <a:pt x="233063" y="61087"/>
                </a:lnTo>
                <a:lnTo>
                  <a:pt x="252475" y="0"/>
                </a:lnTo>
                <a:close/>
              </a:path>
              <a:path w="2769870" h="960119">
                <a:moveTo>
                  <a:pt x="193039" y="61087"/>
                </a:moveTo>
                <a:lnTo>
                  <a:pt x="169925" y="133731"/>
                </a:lnTo>
                <a:lnTo>
                  <a:pt x="206302" y="145299"/>
                </a:lnTo>
                <a:lnTo>
                  <a:pt x="229389" y="72647"/>
                </a:lnTo>
                <a:lnTo>
                  <a:pt x="193039" y="61087"/>
                </a:lnTo>
                <a:close/>
              </a:path>
              <a:path w="2769870" h="960119">
                <a:moveTo>
                  <a:pt x="233063" y="61087"/>
                </a:moveTo>
                <a:lnTo>
                  <a:pt x="193039" y="61087"/>
                </a:lnTo>
                <a:lnTo>
                  <a:pt x="229389" y="72647"/>
                </a:lnTo>
                <a:lnTo>
                  <a:pt x="233063" y="61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97497" y="1535937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28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6900" y="3837432"/>
            <a:ext cx="215265" cy="2447925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70167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4944" y="4727447"/>
            <a:ext cx="220979" cy="74676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885">
              <a:lnSpc>
                <a:spcPts val="1739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bottle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9414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72890" y="504444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02423" y="3880103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16585">
              <a:lnSpc>
                <a:spcPts val="1689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39890" y="5032247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4597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86755" y="4437888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8288" y="4459223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0685">
              <a:lnSpc>
                <a:spcPts val="170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321" y="5052059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9646" y="5038344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007741" y="4810125"/>
            <a:ext cx="22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414" y="4338065"/>
            <a:ext cx="1481455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250">
              <a:latin typeface="Times New Roman"/>
              <a:cs typeface="Times New Roman"/>
            </a:endParaRPr>
          </a:p>
          <a:p>
            <a:pPr marL="91503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7803" y="5516879"/>
            <a:ext cx="173990" cy="744855"/>
          </a:xfrm>
          <a:custGeom>
            <a:avLst/>
            <a:gdLst/>
            <a:ahLst/>
            <a:cxnLst/>
            <a:rect l="l" t="t" r="r" b="b"/>
            <a:pathLst>
              <a:path w="173989" h="744854">
                <a:moveTo>
                  <a:pt x="57912" y="570979"/>
                </a:moveTo>
                <a:lnTo>
                  <a:pt x="0" y="570979"/>
                </a:lnTo>
                <a:lnTo>
                  <a:pt x="86868" y="744715"/>
                </a:lnTo>
                <a:lnTo>
                  <a:pt x="159258" y="599935"/>
                </a:lnTo>
                <a:lnTo>
                  <a:pt x="57912" y="599935"/>
                </a:lnTo>
                <a:lnTo>
                  <a:pt x="57912" y="570979"/>
                </a:lnTo>
                <a:close/>
              </a:path>
              <a:path w="173989" h="744854">
                <a:moveTo>
                  <a:pt x="115824" y="0"/>
                </a:moveTo>
                <a:lnTo>
                  <a:pt x="57912" y="0"/>
                </a:lnTo>
                <a:lnTo>
                  <a:pt x="57912" y="599935"/>
                </a:lnTo>
                <a:lnTo>
                  <a:pt x="115824" y="599935"/>
                </a:lnTo>
                <a:lnTo>
                  <a:pt x="115824" y="0"/>
                </a:lnTo>
                <a:close/>
              </a:path>
              <a:path w="173989" h="744854">
                <a:moveTo>
                  <a:pt x="173736" y="570979"/>
                </a:moveTo>
                <a:lnTo>
                  <a:pt x="115824" y="570979"/>
                </a:lnTo>
                <a:lnTo>
                  <a:pt x="115824" y="599935"/>
                </a:lnTo>
                <a:lnTo>
                  <a:pt x="159258" y="599935"/>
                </a:lnTo>
                <a:lnTo>
                  <a:pt x="173736" y="5709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9184" y="6315455"/>
            <a:ext cx="95250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39184" y="6315455"/>
            <a:ext cx="95250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3770" y="3605910"/>
            <a:ext cx="2432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As close </a:t>
            </a:r>
            <a:r>
              <a:rPr sz="2400" spc="-5" dirty="0">
                <a:latin typeface="Calibri"/>
                <a:cs typeface="Calibri"/>
              </a:rPr>
              <a:t>as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68245" y="3568446"/>
            <a:ext cx="5387340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53870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86711" y="3568446"/>
            <a:ext cx="114300" cy="23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54240" y="3609594"/>
            <a:ext cx="114300" cy="255270"/>
          </a:xfrm>
          <a:custGeom>
            <a:avLst/>
            <a:gdLst/>
            <a:ahLst/>
            <a:cxnLst/>
            <a:rect l="l" t="t" r="r" b="b"/>
            <a:pathLst>
              <a:path w="114300" h="255270">
                <a:moveTo>
                  <a:pt x="38100" y="140461"/>
                </a:moveTo>
                <a:lnTo>
                  <a:pt x="0" y="140461"/>
                </a:lnTo>
                <a:lnTo>
                  <a:pt x="57150" y="254761"/>
                </a:lnTo>
                <a:lnTo>
                  <a:pt x="104775" y="159511"/>
                </a:lnTo>
                <a:lnTo>
                  <a:pt x="38100" y="159511"/>
                </a:lnTo>
                <a:lnTo>
                  <a:pt x="38100" y="140461"/>
                </a:lnTo>
                <a:close/>
              </a:path>
              <a:path w="114300" h="255270">
                <a:moveTo>
                  <a:pt x="76200" y="0"/>
                </a:moveTo>
                <a:lnTo>
                  <a:pt x="38100" y="0"/>
                </a:lnTo>
                <a:lnTo>
                  <a:pt x="38100" y="159511"/>
                </a:lnTo>
                <a:lnTo>
                  <a:pt x="76200" y="159511"/>
                </a:lnTo>
                <a:lnTo>
                  <a:pt x="76200" y="0"/>
                </a:lnTo>
                <a:close/>
              </a:path>
              <a:path w="114300" h="255270">
                <a:moveTo>
                  <a:pt x="114300" y="140461"/>
                </a:moveTo>
                <a:lnTo>
                  <a:pt x="76200" y="140461"/>
                </a:lnTo>
                <a:lnTo>
                  <a:pt x="76200" y="159511"/>
                </a:lnTo>
                <a:lnTo>
                  <a:pt x="104775" y="159511"/>
                </a:lnTo>
                <a:lnTo>
                  <a:pt x="114300" y="14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1604" y="4511040"/>
            <a:ext cx="1181100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05700" y="4454652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89453" y="4828413"/>
            <a:ext cx="254635" cy="5213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376" y="4411979"/>
            <a:ext cx="21526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401320">
              <a:lnSpc>
                <a:spcPts val="1689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39339" y="5772708"/>
            <a:ext cx="1040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Encoder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61508" y="5810199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14422" y="4383785"/>
            <a:ext cx="1480185" cy="1449705"/>
          </a:xfrm>
          <a:custGeom>
            <a:avLst/>
            <a:gdLst/>
            <a:ahLst/>
            <a:cxnLst/>
            <a:rect l="l" t="t" r="r" b="b"/>
            <a:pathLst>
              <a:path w="1480185" h="1449704">
                <a:moveTo>
                  <a:pt x="0" y="1449323"/>
                </a:moveTo>
                <a:lnTo>
                  <a:pt x="1479803" y="1449323"/>
                </a:lnTo>
                <a:lnTo>
                  <a:pt x="1479803" y="0"/>
                </a:lnTo>
                <a:lnTo>
                  <a:pt x="0" y="0"/>
                </a:lnTo>
                <a:lnTo>
                  <a:pt x="0" y="144932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07542" y="1151585"/>
            <a:ext cx="186436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800" b="1" dirty="0">
                <a:solidFill>
                  <a:srgbClr val="0070C0"/>
                </a:solidFill>
                <a:latin typeface="Calibri"/>
                <a:cs typeface="Calibri"/>
              </a:rPr>
              <a:t> 不是最先进的方法</a:t>
            </a:r>
            <a:endParaRPr sz="2800" b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4237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-15" dirty="0"/>
              <a:t>生成图像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6323330" cy="312842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74955" indent="-2286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35" dirty="0">
                <a:latin typeface="Calibri"/>
                <a:cs typeface="Calibri"/>
              </a:rPr>
              <a:t>训练解码器生成图像是</a:t>
            </a:r>
            <a:r>
              <a:rPr lang="zh-CN" altLang="en-US" sz="2800" spc="-35" dirty="0">
                <a:solidFill>
                  <a:srgbClr val="FF0000"/>
                </a:solidFill>
                <a:latin typeface="Calibri"/>
                <a:cs typeface="Calibri"/>
              </a:rPr>
              <a:t>无监督的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spc="-25" dirty="0">
                <a:latin typeface="Calibri"/>
                <a:cs typeface="Calibri"/>
              </a:rPr>
              <a:t>变分自动编码器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(VAE)</a:t>
            </a:r>
            <a:endParaRPr sz="2800" dirty="0">
              <a:latin typeface="Calibri"/>
              <a:cs typeface="Calibri"/>
            </a:endParaRPr>
          </a:p>
          <a:p>
            <a:pPr marL="697865" marR="90805" lvl="1" indent="-227965">
              <a:lnSpc>
                <a:spcPts val="303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0" dirty="0">
                <a:latin typeface="Calibri"/>
                <a:cs typeface="Calibri"/>
              </a:rPr>
              <a:t>Ref: </a:t>
            </a:r>
            <a:r>
              <a:rPr sz="2800" b="1" spc="-10" dirty="0">
                <a:latin typeface="Calibri"/>
                <a:cs typeface="Calibri"/>
              </a:rPr>
              <a:t>Auto-Encoding </a:t>
            </a:r>
            <a:r>
              <a:rPr sz="2800" b="1" spc="-20" dirty="0">
                <a:latin typeface="Calibri"/>
                <a:cs typeface="Calibri"/>
              </a:rPr>
              <a:t>Variational Bayes,  https://arxiv.org/abs/1312.6114</a:t>
            </a:r>
            <a:endParaRPr sz="2800" dirty="0">
              <a:latin typeface="Calibri"/>
              <a:cs typeface="Calibri"/>
            </a:endParaRPr>
          </a:p>
          <a:p>
            <a:pPr marL="321945" indent="-309245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21945" algn="l"/>
                <a:tab pos="322580" algn="l"/>
              </a:tabLst>
            </a:pPr>
            <a:r>
              <a:rPr lang="zh-CN" altLang="en-US" sz="2800" spc="-15" dirty="0">
                <a:latin typeface="Calibri"/>
                <a:cs typeface="Calibri"/>
              </a:rPr>
              <a:t>生成对抗网络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(GAN)</a:t>
            </a:r>
            <a:endParaRPr sz="2800" dirty="0">
              <a:latin typeface="Calibri"/>
              <a:cs typeface="Calibri"/>
            </a:endParaRPr>
          </a:p>
          <a:p>
            <a:pPr marL="697865" marR="5080" lvl="1" indent="-227965">
              <a:lnSpc>
                <a:spcPts val="302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800" spc="-25" dirty="0">
                <a:latin typeface="Calibri"/>
                <a:cs typeface="Calibri"/>
              </a:rPr>
              <a:t>Ref: </a:t>
            </a:r>
            <a:r>
              <a:rPr sz="2800" b="1" spc="-20" dirty="0">
                <a:latin typeface="Calibri"/>
                <a:cs typeface="Calibri"/>
              </a:rPr>
              <a:t>Generative </a:t>
            </a:r>
            <a:r>
              <a:rPr sz="2800" b="1" spc="-10" dirty="0">
                <a:latin typeface="Calibri"/>
                <a:cs typeface="Calibri"/>
              </a:rPr>
              <a:t>Adversarial </a:t>
            </a:r>
            <a:r>
              <a:rPr sz="2800" b="1" spc="-15" dirty="0">
                <a:latin typeface="Calibri"/>
                <a:cs typeface="Calibri"/>
              </a:rPr>
              <a:t>Networks, </a:t>
            </a:r>
            <a:r>
              <a:rPr sz="2800" b="1" spc="-15" dirty="0">
                <a:latin typeface="Calibri"/>
                <a:cs typeface="Calibri"/>
                <a:hlinkClick r:id="rId2"/>
              </a:rPr>
              <a:t> http://arxiv.org/abs/1406.2661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3915" y="5449823"/>
            <a:ext cx="1309115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23915" y="5449823"/>
            <a:ext cx="1309370" cy="98171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35"/>
              </a:spcBef>
            </a:pPr>
            <a:r>
              <a:rPr sz="2400" spc="-5" dirty="0">
                <a:latin typeface="Calibri"/>
                <a:cs typeface="Calibri"/>
              </a:rPr>
              <a:t>NN</a:t>
            </a:r>
            <a:endParaRPr sz="24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Decoder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420" y="5521452"/>
            <a:ext cx="320039" cy="766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3420" y="5521452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79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2177" y="5689193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</a:t>
            </a:r>
            <a:r>
              <a:rPr sz="2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242315" y="0"/>
                </a:moveTo>
                <a:lnTo>
                  <a:pt x="242315" y="115074"/>
                </a:lnTo>
                <a:lnTo>
                  <a:pt x="0" y="115074"/>
                </a:lnTo>
                <a:lnTo>
                  <a:pt x="0" y="345211"/>
                </a:lnTo>
                <a:lnTo>
                  <a:pt x="242315" y="345211"/>
                </a:lnTo>
                <a:lnTo>
                  <a:pt x="242315" y="460286"/>
                </a:lnTo>
                <a:lnTo>
                  <a:pt x="472439" y="230149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0" y="115074"/>
                </a:moveTo>
                <a:lnTo>
                  <a:pt x="242315" y="115074"/>
                </a:lnTo>
                <a:lnTo>
                  <a:pt x="242315" y="0"/>
                </a:lnTo>
                <a:lnTo>
                  <a:pt x="472439" y="230149"/>
                </a:lnTo>
                <a:lnTo>
                  <a:pt x="242315" y="460286"/>
                </a:lnTo>
                <a:lnTo>
                  <a:pt x="242315" y="345211"/>
                </a:lnTo>
                <a:lnTo>
                  <a:pt x="0" y="345211"/>
                </a:lnTo>
                <a:lnTo>
                  <a:pt x="0" y="1150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241553" y="0"/>
                </a:moveTo>
                <a:lnTo>
                  <a:pt x="241553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1553" y="346328"/>
                </a:lnTo>
                <a:lnTo>
                  <a:pt x="241553" y="461771"/>
                </a:lnTo>
                <a:lnTo>
                  <a:pt x="472440" y="2308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0" y="115442"/>
                </a:moveTo>
                <a:lnTo>
                  <a:pt x="241553" y="115442"/>
                </a:lnTo>
                <a:lnTo>
                  <a:pt x="241553" y="0"/>
                </a:lnTo>
                <a:lnTo>
                  <a:pt x="472440" y="230885"/>
                </a:lnTo>
                <a:lnTo>
                  <a:pt x="241553" y="461771"/>
                </a:lnTo>
                <a:lnTo>
                  <a:pt x="241553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5011" y="5324855"/>
            <a:ext cx="1181100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76815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/>
              <a:t>哪一个机器生成的</a:t>
            </a:r>
            <a:r>
              <a:rPr spc="-15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93547" y="1825752"/>
            <a:ext cx="8742904" cy="413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6577" y="6191808"/>
            <a:ext cx="6177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Ref: </a:t>
            </a:r>
            <a:r>
              <a:rPr sz="2400" spc="-10" dirty="0">
                <a:latin typeface="Calibri"/>
                <a:cs typeface="Calibri"/>
              </a:rPr>
              <a:t>https://openai.com/blog/generative-models/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2724"/>
            <a:ext cx="22523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 err="1">
                <a:latin typeface="PMingLiU"/>
                <a:cs typeface="PMingLiU"/>
              </a:rPr>
              <a:t>画漫</a:t>
            </a:r>
            <a:r>
              <a:rPr b="0" spc="0" dirty="0" err="1">
                <a:latin typeface="PMingLiU"/>
                <a:cs typeface="PMingLiU"/>
              </a:rPr>
              <a:t>画</a:t>
            </a:r>
            <a:r>
              <a:rPr dirty="0"/>
              <a:t>!!!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" y="1690115"/>
            <a:ext cx="8595359" cy="5167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34002" y="860882"/>
            <a:ext cx="40595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https://github.com/mattya/chainer-DCGAN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12464</TotalTime>
  <Words>5892</Words>
  <Application>Microsoft Office PowerPoint</Application>
  <PresentationFormat>全屏显示(4:3)</PresentationFormat>
  <Paragraphs>2093</Paragraphs>
  <Slides>114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3" baseType="lpstr">
      <vt:lpstr>MingLiU_HKSCS</vt:lpstr>
      <vt:lpstr>PMingLiU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神经网络的变体</vt:lpstr>
      <vt:lpstr>卷积神经网络(CNN) </vt:lpstr>
      <vt:lpstr>为什么CNN 用于图像识别?</vt:lpstr>
      <vt:lpstr>为什么CNN 用于图像识别?</vt:lpstr>
      <vt:lpstr>为什么CNN 用于图像识别?</vt:lpstr>
      <vt:lpstr>为什么CNN 用于图像识别?</vt:lpstr>
      <vt:lpstr>The whole CNN</vt:lpstr>
      <vt:lpstr>The whole CNN</vt:lpstr>
      <vt:lpstr>The whole CNN</vt:lpstr>
      <vt:lpstr>CNN – 卷积</vt:lpstr>
      <vt:lpstr>CNN – 卷积</vt:lpstr>
      <vt:lpstr>CNN – Convolution</vt:lpstr>
      <vt:lpstr>CNN – Convolution</vt:lpstr>
      <vt:lpstr>CNN – Convolution</vt:lpstr>
      <vt:lpstr>CNN – 彩色图像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The whole 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神经网络的变体</vt:lpstr>
      <vt:lpstr>示例应用程序</vt:lpstr>
      <vt:lpstr>示例应用程序</vt:lpstr>
      <vt:lpstr>1-of-N encoding</vt:lpstr>
      <vt:lpstr>Beyond 1-of-N encoding</vt:lpstr>
      <vt:lpstr>示例应用程序</vt:lpstr>
      <vt:lpstr>示例应用程序</vt:lpstr>
      <vt:lpstr>循环神经网络 (RNN)</vt:lpstr>
      <vt:lpstr>RNN</vt:lpstr>
      <vt:lpstr>RNN</vt:lpstr>
      <vt:lpstr>当然，它可以是深层网络 …</vt:lpstr>
      <vt:lpstr>双向 RNN</vt:lpstr>
      <vt:lpstr>Long Short-term Memory (LSTM)</vt:lpstr>
      <vt:lpstr>𝑎 = ℎ 𝑐′</vt:lpstr>
      <vt:lpstr>LSTM</vt:lpstr>
      <vt:lpstr>LSTM</vt:lpstr>
      <vt:lpstr>PowerPoint 演示文稿</vt:lpstr>
      <vt:lpstr>Multiple-layer  LSTM</vt:lpstr>
      <vt:lpstr>Learning Target</vt:lpstr>
      <vt:lpstr>Learning</vt:lpstr>
      <vt:lpstr>不幸的是 ……</vt:lpstr>
      <vt:lpstr>误差表面粗糙</vt:lpstr>
      <vt:lpstr>Why?</vt:lpstr>
      <vt:lpstr>有用的技巧</vt:lpstr>
      <vt:lpstr>更多的应用……</vt:lpstr>
      <vt:lpstr>Many to one</vt:lpstr>
      <vt:lpstr>Many to Many (输出较短)</vt:lpstr>
      <vt:lpstr>Many to Many (No Limitation)</vt:lpstr>
      <vt:lpstr>Many to Many (没有限制)</vt:lpstr>
      <vt:lpstr>One to Many</vt:lpstr>
      <vt:lpstr>应用: 视频字幕生成</vt:lpstr>
      <vt:lpstr>结束语</vt:lpstr>
      <vt:lpstr>下一个浪潮</vt:lpstr>
      <vt:lpstr>大纲</vt:lpstr>
      <vt:lpstr>摩天大楼</vt:lpstr>
      <vt:lpstr>超深网络</vt:lpstr>
      <vt:lpstr>超深网络</vt:lpstr>
      <vt:lpstr>超深网络</vt:lpstr>
      <vt:lpstr>超深网络</vt:lpstr>
      <vt:lpstr>超深网络</vt:lpstr>
      <vt:lpstr>Ultra Deep Network</vt:lpstr>
      <vt:lpstr>大纲</vt:lpstr>
      <vt:lpstr>基于注意力的模型</vt:lpstr>
      <vt:lpstr>基于注意力的模型</vt:lpstr>
      <vt:lpstr>阅读理解</vt:lpstr>
      <vt:lpstr>看图回答</vt:lpstr>
      <vt:lpstr>看图回答</vt:lpstr>
      <vt:lpstr>看图回答</vt:lpstr>
      <vt:lpstr>语音回答</vt:lpstr>
      <vt:lpstr>大纲</vt:lpstr>
      <vt:lpstr>强化学习的情景</vt:lpstr>
      <vt:lpstr>强化学习的情景</vt:lpstr>
      <vt:lpstr>监督学习 v.s. 强化学习</vt:lpstr>
      <vt:lpstr>强化学习的情景</vt:lpstr>
      <vt:lpstr>监督学习 v.s. 强化学习</vt:lpstr>
      <vt:lpstr>强化学习的难题</vt:lpstr>
      <vt:lpstr>深度强化学习</vt:lpstr>
      <vt:lpstr>应用: 交互式检索</vt:lpstr>
      <vt:lpstr>深度强化学习</vt:lpstr>
      <vt:lpstr>更多的应用</vt:lpstr>
      <vt:lpstr>大纲</vt:lpstr>
      <vt:lpstr>机器知道世界是什么样子吗? Ref: https://openai.com/blog/generative-models/</vt:lpstr>
      <vt:lpstr>Deep Style</vt:lpstr>
      <vt:lpstr>Deep Style</vt:lpstr>
      <vt:lpstr>Deep Style</vt:lpstr>
      <vt:lpstr>通过RNN生成图片</vt:lpstr>
      <vt:lpstr>通过RNN生成图片</vt:lpstr>
      <vt:lpstr>生成图片</vt:lpstr>
      <vt:lpstr>Auto-encoder</vt:lpstr>
      <vt:lpstr>生成图像</vt:lpstr>
      <vt:lpstr>哪一个机器生成的?</vt:lpstr>
      <vt:lpstr>画漫画!!!</vt:lpstr>
      <vt:lpstr>大纲</vt:lpstr>
      <vt:lpstr>机器阅读</vt:lpstr>
      <vt:lpstr>机器阅读</vt:lpstr>
      <vt:lpstr>机器阅读</vt:lpstr>
      <vt:lpstr>机器阅读</vt:lpstr>
      <vt:lpstr>词向量</vt:lpstr>
      <vt:lpstr>词向量</vt:lpstr>
      <vt:lpstr>大纲</vt:lpstr>
      <vt:lpstr>学习有声书</vt:lpstr>
      <vt:lpstr>音频词向量</vt:lpstr>
      <vt:lpstr>音频词向量</vt:lpstr>
      <vt:lpstr>Sequence-to-sequence自动编码器</vt:lpstr>
      <vt:lpstr>Sequence-to-sequence</vt:lpstr>
      <vt:lpstr>音频词向量 - 结果</vt:lpstr>
      <vt:lpstr>WaveNet (DeepMind)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Siwei Feng</cp:lastModifiedBy>
  <cp:revision>214</cp:revision>
  <dcterms:created xsi:type="dcterms:W3CDTF">2017-10-11T17:01:42Z</dcterms:created>
  <dcterms:modified xsi:type="dcterms:W3CDTF">2025-06-12T00:24:06Z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2017-10-11T00:00:00Z</vt:filetime>
  </property>
</Properties>
</file>